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73" r:id="rId3"/>
    <p:sldId id="274" r:id="rId4"/>
    <p:sldId id="263" r:id="rId5"/>
    <p:sldId id="275" r:id="rId6"/>
    <p:sldId id="276" r:id="rId7"/>
    <p:sldId id="278" r:id="rId8"/>
    <p:sldId id="279" r:id="rId9"/>
    <p:sldId id="280" r:id="rId10"/>
    <p:sldId id="272" r:id="rId11"/>
  </p:sldIdLst>
  <p:sldSz cx="12192000" cy="6858000"/>
  <p:notesSz cx="6858000" cy="9144000"/>
  <p:embeddedFontLst>
    <p:embeddedFont>
      <p:font typeface="Montserrat Medium" pitchFamily="2" charset="0"/>
      <p:regular r:id="rId13"/>
      <p:italic r:id="rId14"/>
    </p:embeddedFont>
    <p:embeddedFont>
      <p:font typeface="Calibri Light" pitchFamily="34" charset="0"/>
      <p:regular r:id="rId15"/>
      <p:italic r:id="rId16"/>
    </p:embeddedFont>
    <p:embeddedFont>
      <p:font typeface="Montserrat SemiBold" pitchFamily="2" charset="0"/>
      <p:bold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Montserrat" pitchFamily="2" charset="0"/>
      <p:regular r:id="rId23"/>
      <p:bold r:id="rId24"/>
      <p:italic r:id="rId25"/>
      <p:boldItalic r:id="rId2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BC945A"/>
    <a:srgbClr val="A42145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86395"/>
  </p:normalViewPr>
  <p:slideViewPr>
    <p:cSldViewPr snapToGrid="0" snapToObjects="1">
      <p:cViewPr>
        <p:scale>
          <a:sx n="70" d="100"/>
          <a:sy n="70" d="100"/>
        </p:scale>
        <p:origin x="-1140" y="-72"/>
      </p:cViewPr>
      <p:guideLst>
        <p:guide orient="horz" pos="261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24E424-7108-4B3F-92DF-EBC74065172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D2BE49E-5A06-4126-98CE-68E3EFB96428}">
      <dgm:prSet phldrT="[Texto]"/>
      <dgm:spPr/>
      <dgm:t>
        <a:bodyPr/>
        <a:lstStyle/>
        <a:p>
          <a:r>
            <a:rPr lang="es-MX" dirty="0" smtClean="0"/>
            <a:t>Me siento bien?</a:t>
          </a:r>
          <a:endParaRPr lang="es-MX" dirty="0"/>
        </a:p>
      </dgm:t>
    </dgm:pt>
    <dgm:pt modelId="{6809845C-F455-4436-AA2A-27C29FBD8B63}" type="parTrans" cxnId="{AD6D5CD4-331E-4F12-B5DA-7BFACB225B76}">
      <dgm:prSet/>
      <dgm:spPr/>
      <dgm:t>
        <a:bodyPr/>
        <a:lstStyle/>
        <a:p>
          <a:endParaRPr lang="es-MX"/>
        </a:p>
      </dgm:t>
    </dgm:pt>
    <dgm:pt modelId="{D1223CB5-5444-4349-A48F-4CF1000B1676}" type="sibTrans" cxnId="{AD6D5CD4-331E-4F12-B5DA-7BFACB225B76}">
      <dgm:prSet/>
      <dgm:spPr/>
      <dgm:t>
        <a:bodyPr/>
        <a:lstStyle/>
        <a:p>
          <a:endParaRPr lang="es-MX"/>
        </a:p>
      </dgm:t>
    </dgm:pt>
    <dgm:pt modelId="{ACCCA514-DD75-4ED2-8C92-DEAE4F489465}">
      <dgm:prSet phldrT="[Texto]"/>
      <dgm:spPr/>
      <dgm:t>
        <a:bodyPr/>
        <a:lstStyle/>
        <a:p>
          <a:r>
            <a:rPr lang="es-MX" dirty="0" smtClean="0"/>
            <a:t>Algún problema con mi corazón?</a:t>
          </a:r>
          <a:endParaRPr lang="es-MX" dirty="0"/>
        </a:p>
      </dgm:t>
    </dgm:pt>
    <dgm:pt modelId="{4EE1BA13-0BFC-4E54-A4D8-181330517430}" type="parTrans" cxnId="{82A9D371-C19A-4682-818D-8B61A6B28AEE}">
      <dgm:prSet/>
      <dgm:spPr/>
      <dgm:t>
        <a:bodyPr/>
        <a:lstStyle/>
        <a:p>
          <a:endParaRPr lang="es-MX"/>
        </a:p>
      </dgm:t>
    </dgm:pt>
    <dgm:pt modelId="{04664A7E-9043-44DF-992A-1A510F27D960}" type="sibTrans" cxnId="{82A9D371-C19A-4682-818D-8B61A6B28AEE}">
      <dgm:prSet/>
      <dgm:spPr/>
      <dgm:t>
        <a:bodyPr/>
        <a:lstStyle/>
        <a:p>
          <a:endParaRPr lang="es-MX"/>
        </a:p>
      </dgm:t>
    </dgm:pt>
    <dgm:pt modelId="{099CFDBC-7FAA-4CCE-97FE-76A2BC08041C}">
      <dgm:prSet phldrT="[Texto]"/>
      <dgm:spPr/>
      <dgm:t>
        <a:bodyPr/>
        <a:lstStyle/>
        <a:p>
          <a:r>
            <a:rPr lang="es-MX" dirty="0" smtClean="0"/>
            <a:t>Alguna molestia NO cardíaca?</a:t>
          </a:r>
          <a:endParaRPr lang="es-MX" dirty="0"/>
        </a:p>
      </dgm:t>
    </dgm:pt>
    <dgm:pt modelId="{CEC7C3DC-89AF-410E-BB74-2EB088C4C525}" type="parTrans" cxnId="{8CD8C9E6-D289-4AA2-9DB2-AE8F1638907F}">
      <dgm:prSet/>
      <dgm:spPr/>
      <dgm:t>
        <a:bodyPr/>
        <a:lstStyle/>
        <a:p>
          <a:endParaRPr lang="es-MX"/>
        </a:p>
      </dgm:t>
    </dgm:pt>
    <dgm:pt modelId="{4FE14930-6093-4787-8FF9-7825077AD765}" type="sibTrans" cxnId="{8CD8C9E6-D289-4AA2-9DB2-AE8F1638907F}">
      <dgm:prSet/>
      <dgm:spPr/>
      <dgm:t>
        <a:bodyPr/>
        <a:lstStyle/>
        <a:p>
          <a:endParaRPr lang="es-MX"/>
        </a:p>
      </dgm:t>
    </dgm:pt>
    <dgm:pt modelId="{8214F28F-2C04-4FE9-931B-399BE9BE75E9}">
      <dgm:prSet/>
      <dgm:spPr/>
      <dgm:t>
        <a:bodyPr/>
        <a:lstStyle/>
        <a:p>
          <a:endParaRPr lang="es-MX"/>
        </a:p>
      </dgm:t>
    </dgm:pt>
    <dgm:pt modelId="{F7E6FD5E-560A-49DB-A346-90F43287B9EA}" type="parTrans" cxnId="{58A704DF-6150-409E-A7D9-10A5960FFEC3}">
      <dgm:prSet/>
      <dgm:spPr/>
      <dgm:t>
        <a:bodyPr/>
        <a:lstStyle/>
        <a:p>
          <a:endParaRPr lang="es-MX"/>
        </a:p>
      </dgm:t>
    </dgm:pt>
    <dgm:pt modelId="{CB80D9C8-456E-4E90-AB9F-D37D5E2337FD}" type="sibTrans" cxnId="{58A704DF-6150-409E-A7D9-10A5960FFEC3}">
      <dgm:prSet/>
      <dgm:spPr/>
      <dgm:t>
        <a:bodyPr/>
        <a:lstStyle/>
        <a:p>
          <a:endParaRPr lang="es-MX"/>
        </a:p>
      </dgm:t>
    </dgm:pt>
    <dgm:pt modelId="{2FCB13FC-8B41-4018-A96A-FC9354B496CD}">
      <dgm:prSet/>
      <dgm:spPr/>
      <dgm:t>
        <a:bodyPr/>
        <a:lstStyle/>
        <a:p>
          <a:r>
            <a:rPr lang="es-MX" dirty="0" smtClean="0"/>
            <a:t>Cuanto tiempo de ayuno tengo?</a:t>
          </a:r>
          <a:endParaRPr lang="es-MX" dirty="0"/>
        </a:p>
      </dgm:t>
    </dgm:pt>
    <dgm:pt modelId="{53653A2E-B02D-4D1D-BBA9-C8ED8DD7C65B}" type="parTrans" cxnId="{97266690-18FE-4D43-9929-09DBB0455752}">
      <dgm:prSet/>
      <dgm:spPr/>
      <dgm:t>
        <a:bodyPr/>
        <a:lstStyle/>
        <a:p>
          <a:endParaRPr lang="es-MX"/>
        </a:p>
      </dgm:t>
    </dgm:pt>
    <dgm:pt modelId="{AEF9EDBE-8C12-4C67-8B51-4F88E5C9C629}" type="sibTrans" cxnId="{97266690-18FE-4D43-9929-09DBB0455752}">
      <dgm:prSet/>
      <dgm:spPr/>
      <dgm:t>
        <a:bodyPr/>
        <a:lstStyle/>
        <a:p>
          <a:endParaRPr lang="es-MX"/>
        </a:p>
      </dgm:t>
    </dgm:pt>
    <dgm:pt modelId="{716720D9-2A5F-492A-B78E-B104A5E73B73}">
      <dgm:prSet/>
      <dgm:spPr/>
      <dgm:t>
        <a:bodyPr/>
        <a:lstStyle/>
        <a:p>
          <a:endParaRPr lang="es-MX"/>
        </a:p>
      </dgm:t>
    </dgm:pt>
    <dgm:pt modelId="{D2B70BCE-B04E-4980-BF6F-C56FCABA7A33}" type="parTrans" cxnId="{5C4A28E7-D8BB-4EF0-AD8E-EB6D8E9E2AA3}">
      <dgm:prSet/>
      <dgm:spPr/>
      <dgm:t>
        <a:bodyPr/>
        <a:lstStyle/>
        <a:p>
          <a:endParaRPr lang="es-MX"/>
        </a:p>
      </dgm:t>
    </dgm:pt>
    <dgm:pt modelId="{99569679-4740-40F2-9EC3-969D4C594F86}" type="sibTrans" cxnId="{5C4A28E7-D8BB-4EF0-AD8E-EB6D8E9E2AA3}">
      <dgm:prSet/>
      <dgm:spPr/>
      <dgm:t>
        <a:bodyPr/>
        <a:lstStyle/>
        <a:p>
          <a:endParaRPr lang="es-MX"/>
        </a:p>
      </dgm:t>
    </dgm:pt>
    <dgm:pt modelId="{808E7402-14A0-4121-8C6C-3E59CE959D38}" type="pres">
      <dgm:prSet presAssocID="{9424E424-7108-4B3F-92DF-EBC74065172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61DE7C1-C484-4C1F-8A3C-B245A80D839D}" type="pres">
      <dgm:prSet presAssocID="{2D2BE49E-5A06-4126-98CE-68E3EFB96428}" presName="composite" presStyleCnt="0"/>
      <dgm:spPr/>
    </dgm:pt>
    <dgm:pt modelId="{8DC99D4D-E645-4725-9157-10917AB304A4}" type="pres">
      <dgm:prSet presAssocID="{2D2BE49E-5A06-4126-98CE-68E3EFB96428}" presName="LShape" presStyleLbl="alignNode1" presStyleIdx="0" presStyleCnt="11"/>
      <dgm:spPr/>
    </dgm:pt>
    <dgm:pt modelId="{0643D84D-5074-46F9-8ACB-7D6E9E63C977}" type="pres">
      <dgm:prSet presAssocID="{2D2BE49E-5A06-4126-98CE-68E3EFB9642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6A7C79-FDAE-4C05-9FD9-7174A4F6E248}" type="pres">
      <dgm:prSet presAssocID="{2D2BE49E-5A06-4126-98CE-68E3EFB96428}" presName="Triangle" presStyleLbl="alignNode1" presStyleIdx="1" presStyleCnt="11"/>
      <dgm:spPr/>
    </dgm:pt>
    <dgm:pt modelId="{89FCABD2-4E7F-4727-B25D-D483970B05FC}" type="pres">
      <dgm:prSet presAssocID="{D1223CB5-5444-4349-A48F-4CF1000B1676}" presName="sibTrans" presStyleCnt="0"/>
      <dgm:spPr/>
    </dgm:pt>
    <dgm:pt modelId="{699706FC-0E67-4098-8B82-21CB9AFF07EF}" type="pres">
      <dgm:prSet presAssocID="{D1223CB5-5444-4349-A48F-4CF1000B1676}" presName="space" presStyleCnt="0"/>
      <dgm:spPr/>
    </dgm:pt>
    <dgm:pt modelId="{B0649B76-502F-42D8-8816-EC7E9E53F187}" type="pres">
      <dgm:prSet presAssocID="{ACCCA514-DD75-4ED2-8C92-DEAE4F489465}" presName="composite" presStyleCnt="0"/>
      <dgm:spPr/>
    </dgm:pt>
    <dgm:pt modelId="{E492660D-18CD-4FED-A967-89ADF78BA819}" type="pres">
      <dgm:prSet presAssocID="{ACCCA514-DD75-4ED2-8C92-DEAE4F489465}" presName="LShape" presStyleLbl="alignNode1" presStyleIdx="2" presStyleCnt="11"/>
      <dgm:spPr/>
    </dgm:pt>
    <dgm:pt modelId="{B7513E4A-FE19-4402-92DC-0D15C291E2B7}" type="pres">
      <dgm:prSet presAssocID="{ACCCA514-DD75-4ED2-8C92-DEAE4F489465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8A59F41-A58C-4A9D-899D-66AF25E962C0}" type="pres">
      <dgm:prSet presAssocID="{ACCCA514-DD75-4ED2-8C92-DEAE4F489465}" presName="Triangle" presStyleLbl="alignNode1" presStyleIdx="3" presStyleCnt="11"/>
      <dgm:spPr/>
    </dgm:pt>
    <dgm:pt modelId="{0CE97546-2C45-424E-8750-ED6E2F285F69}" type="pres">
      <dgm:prSet presAssocID="{04664A7E-9043-44DF-992A-1A510F27D960}" presName="sibTrans" presStyleCnt="0"/>
      <dgm:spPr/>
    </dgm:pt>
    <dgm:pt modelId="{FF424002-7110-41E8-AB59-55AEB79261A9}" type="pres">
      <dgm:prSet presAssocID="{04664A7E-9043-44DF-992A-1A510F27D960}" presName="space" presStyleCnt="0"/>
      <dgm:spPr/>
    </dgm:pt>
    <dgm:pt modelId="{94AE8D42-8DF3-454E-9134-3E41EE9B587D}" type="pres">
      <dgm:prSet presAssocID="{099CFDBC-7FAA-4CCE-97FE-76A2BC08041C}" presName="composite" presStyleCnt="0"/>
      <dgm:spPr/>
    </dgm:pt>
    <dgm:pt modelId="{09E62F0D-4D83-48B8-834A-FC754C64606B}" type="pres">
      <dgm:prSet presAssocID="{099CFDBC-7FAA-4CCE-97FE-76A2BC08041C}" presName="LShape" presStyleLbl="alignNode1" presStyleIdx="4" presStyleCnt="11"/>
      <dgm:spPr/>
    </dgm:pt>
    <dgm:pt modelId="{A58F7B07-71E9-40E1-8EF1-D9746A8FAA63}" type="pres">
      <dgm:prSet presAssocID="{099CFDBC-7FAA-4CCE-97FE-76A2BC08041C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CB946A-29D4-4630-A0D2-EF924AD57B4A}" type="pres">
      <dgm:prSet presAssocID="{099CFDBC-7FAA-4CCE-97FE-76A2BC08041C}" presName="Triangle" presStyleLbl="alignNode1" presStyleIdx="5" presStyleCnt="11"/>
      <dgm:spPr/>
    </dgm:pt>
    <dgm:pt modelId="{020707A2-17B2-4F17-A5B6-21D632D5EF59}" type="pres">
      <dgm:prSet presAssocID="{4FE14930-6093-4787-8FF9-7825077AD765}" presName="sibTrans" presStyleCnt="0"/>
      <dgm:spPr/>
    </dgm:pt>
    <dgm:pt modelId="{229DE5F9-22C4-4A9B-89EC-A96983FE0AC6}" type="pres">
      <dgm:prSet presAssocID="{4FE14930-6093-4787-8FF9-7825077AD765}" presName="space" presStyleCnt="0"/>
      <dgm:spPr/>
    </dgm:pt>
    <dgm:pt modelId="{D762DFDB-CEDE-4F4E-B377-2137E94EDA70}" type="pres">
      <dgm:prSet presAssocID="{8214F28F-2C04-4FE9-931B-399BE9BE75E9}" presName="composite" presStyleCnt="0"/>
      <dgm:spPr/>
    </dgm:pt>
    <dgm:pt modelId="{6FF19423-5999-46ED-ADD1-08477A6AC509}" type="pres">
      <dgm:prSet presAssocID="{8214F28F-2C04-4FE9-931B-399BE9BE75E9}" presName="LShape" presStyleLbl="alignNode1" presStyleIdx="6" presStyleCnt="11"/>
      <dgm:spPr/>
    </dgm:pt>
    <dgm:pt modelId="{775FA8EF-25AC-47B5-B7FC-6683F45D53D4}" type="pres">
      <dgm:prSet presAssocID="{8214F28F-2C04-4FE9-931B-399BE9BE75E9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892E20-0755-4FC6-9740-F72B56382F6B}" type="pres">
      <dgm:prSet presAssocID="{8214F28F-2C04-4FE9-931B-399BE9BE75E9}" presName="Triangle" presStyleLbl="alignNode1" presStyleIdx="7" presStyleCnt="11"/>
      <dgm:spPr/>
    </dgm:pt>
    <dgm:pt modelId="{005E9EA4-FFC8-4440-92D8-B20E420BED68}" type="pres">
      <dgm:prSet presAssocID="{CB80D9C8-456E-4E90-AB9F-D37D5E2337FD}" presName="sibTrans" presStyleCnt="0"/>
      <dgm:spPr/>
    </dgm:pt>
    <dgm:pt modelId="{C0C05C50-2A69-4BE3-AED8-D9C2ABA0AD84}" type="pres">
      <dgm:prSet presAssocID="{CB80D9C8-456E-4E90-AB9F-D37D5E2337FD}" presName="space" presStyleCnt="0"/>
      <dgm:spPr/>
    </dgm:pt>
    <dgm:pt modelId="{F0B65300-B8FF-4F64-903B-15D68FFF6EB8}" type="pres">
      <dgm:prSet presAssocID="{2FCB13FC-8B41-4018-A96A-FC9354B496CD}" presName="composite" presStyleCnt="0"/>
      <dgm:spPr/>
    </dgm:pt>
    <dgm:pt modelId="{2032F557-F08A-4E07-8134-5BA6E410D63E}" type="pres">
      <dgm:prSet presAssocID="{2FCB13FC-8B41-4018-A96A-FC9354B496CD}" presName="LShape" presStyleLbl="alignNode1" presStyleIdx="8" presStyleCnt="11"/>
      <dgm:spPr/>
    </dgm:pt>
    <dgm:pt modelId="{E513C0BA-D704-48A1-B093-B49B9C73B28F}" type="pres">
      <dgm:prSet presAssocID="{2FCB13FC-8B41-4018-A96A-FC9354B496CD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ED9BE9-3D3C-4ADC-8B9E-C5F336C81BF9}" type="pres">
      <dgm:prSet presAssocID="{2FCB13FC-8B41-4018-A96A-FC9354B496CD}" presName="Triangle" presStyleLbl="alignNode1" presStyleIdx="9" presStyleCnt="11"/>
      <dgm:spPr/>
    </dgm:pt>
    <dgm:pt modelId="{592E421E-6E65-4609-AB6B-0E368F6E8F41}" type="pres">
      <dgm:prSet presAssocID="{AEF9EDBE-8C12-4C67-8B51-4F88E5C9C629}" presName="sibTrans" presStyleCnt="0"/>
      <dgm:spPr/>
    </dgm:pt>
    <dgm:pt modelId="{ED11D252-561C-4C35-80AD-7B69A63DC75E}" type="pres">
      <dgm:prSet presAssocID="{AEF9EDBE-8C12-4C67-8B51-4F88E5C9C629}" presName="space" presStyleCnt="0"/>
      <dgm:spPr/>
    </dgm:pt>
    <dgm:pt modelId="{83B0AA9C-D103-4D96-BA96-3CBE89203367}" type="pres">
      <dgm:prSet presAssocID="{716720D9-2A5F-492A-B78E-B104A5E73B73}" presName="composite" presStyleCnt="0"/>
      <dgm:spPr/>
    </dgm:pt>
    <dgm:pt modelId="{0CDDF446-5F9C-4039-BF1C-477133C6F4CB}" type="pres">
      <dgm:prSet presAssocID="{716720D9-2A5F-492A-B78E-B104A5E73B73}" presName="LShape" presStyleLbl="alignNode1" presStyleIdx="10" presStyleCnt="11"/>
      <dgm:spPr/>
    </dgm:pt>
    <dgm:pt modelId="{1DDBA376-2B49-4A58-BBD6-92B644DEFB40}" type="pres">
      <dgm:prSet presAssocID="{716720D9-2A5F-492A-B78E-B104A5E73B73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346E8C1-6197-4BA7-A791-1DFEF460D250}" type="presOf" srcId="{716720D9-2A5F-492A-B78E-B104A5E73B73}" destId="{1DDBA376-2B49-4A58-BBD6-92B644DEFB40}" srcOrd="0" destOrd="0" presId="urn:microsoft.com/office/officeart/2009/3/layout/StepUpProcess"/>
    <dgm:cxn modelId="{8CD8C9E6-D289-4AA2-9DB2-AE8F1638907F}" srcId="{9424E424-7108-4B3F-92DF-EBC74065172D}" destId="{099CFDBC-7FAA-4CCE-97FE-76A2BC08041C}" srcOrd="2" destOrd="0" parTransId="{CEC7C3DC-89AF-410E-BB74-2EB088C4C525}" sibTransId="{4FE14930-6093-4787-8FF9-7825077AD765}"/>
    <dgm:cxn modelId="{A1CCCBAA-7FA6-4A99-8CB4-A7F7AC456299}" type="presOf" srcId="{8214F28F-2C04-4FE9-931B-399BE9BE75E9}" destId="{775FA8EF-25AC-47B5-B7FC-6683F45D53D4}" srcOrd="0" destOrd="0" presId="urn:microsoft.com/office/officeart/2009/3/layout/StepUpProcess"/>
    <dgm:cxn modelId="{F8A9B789-AD5F-42C6-8E32-BB9D8B79F7D5}" type="presOf" srcId="{099CFDBC-7FAA-4CCE-97FE-76A2BC08041C}" destId="{A58F7B07-71E9-40E1-8EF1-D9746A8FAA63}" srcOrd="0" destOrd="0" presId="urn:microsoft.com/office/officeart/2009/3/layout/StepUpProcess"/>
    <dgm:cxn modelId="{58A704DF-6150-409E-A7D9-10A5960FFEC3}" srcId="{9424E424-7108-4B3F-92DF-EBC74065172D}" destId="{8214F28F-2C04-4FE9-931B-399BE9BE75E9}" srcOrd="3" destOrd="0" parTransId="{F7E6FD5E-560A-49DB-A346-90F43287B9EA}" sibTransId="{CB80D9C8-456E-4E90-AB9F-D37D5E2337FD}"/>
    <dgm:cxn modelId="{006DA42B-0B21-4BC1-ABC1-263A4A780695}" type="presOf" srcId="{ACCCA514-DD75-4ED2-8C92-DEAE4F489465}" destId="{B7513E4A-FE19-4402-92DC-0D15C291E2B7}" srcOrd="0" destOrd="0" presId="urn:microsoft.com/office/officeart/2009/3/layout/StepUpProcess"/>
    <dgm:cxn modelId="{5582B8E6-6F59-448C-91D8-6C32F337C409}" type="presOf" srcId="{9424E424-7108-4B3F-92DF-EBC74065172D}" destId="{808E7402-14A0-4121-8C6C-3E59CE959D38}" srcOrd="0" destOrd="0" presId="urn:microsoft.com/office/officeart/2009/3/layout/StepUpProcess"/>
    <dgm:cxn modelId="{AD6D5CD4-331E-4F12-B5DA-7BFACB225B76}" srcId="{9424E424-7108-4B3F-92DF-EBC74065172D}" destId="{2D2BE49E-5A06-4126-98CE-68E3EFB96428}" srcOrd="0" destOrd="0" parTransId="{6809845C-F455-4436-AA2A-27C29FBD8B63}" sibTransId="{D1223CB5-5444-4349-A48F-4CF1000B1676}"/>
    <dgm:cxn modelId="{01BC976A-E18D-43E4-9AC8-BD61401F3131}" type="presOf" srcId="{2FCB13FC-8B41-4018-A96A-FC9354B496CD}" destId="{E513C0BA-D704-48A1-B093-B49B9C73B28F}" srcOrd="0" destOrd="0" presId="urn:microsoft.com/office/officeart/2009/3/layout/StepUpProcess"/>
    <dgm:cxn modelId="{82A9D371-C19A-4682-818D-8B61A6B28AEE}" srcId="{9424E424-7108-4B3F-92DF-EBC74065172D}" destId="{ACCCA514-DD75-4ED2-8C92-DEAE4F489465}" srcOrd="1" destOrd="0" parTransId="{4EE1BA13-0BFC-4E54-A4D8-181330517430}" sibTransId="{04664A7E-9043-44DF-992A-1A510F27D960}"/>
    <dgm:cxn modelId="{97266690-18FE-4D43-9929-09DBB0455752}" srcId="{9424E424-7108-4B3F-92DF-EBC74065172D}" destId="{2FCB13FC-8B41-4018-A96A-FC9354B496CD}" srcOrd="4" destOrd="0" parTransId="{53653A2E-B02D-4D1D-BBA9-C8ED8DD7C65B}" sibTransId="{AEF9EDBE-8C12-4C67-8B51-4F88E5C9C629}"/>
    <dgm:cxn modelId="{5C4A28E7-D8BB-4EF0-AD8E-EB6D8E9E2AA3}" srcId="{9424E424-7108-4B3F-92DF-EBC74065172D}" destId="{716720D9-2A5F-492A-B78E-B104A5E73B73}" srcOrd="5" destOrd="0" parTransId="{D2B70BCE-B04E-4980-BF6F-C56FCABA7A33}" sibTransId="{99569679-4740-40F2-9EC3-969D4C594F86}"/>
    <dgm:cxn modelId="{B31CA7F0-4D88-49EE-88DB-A7E31320CF19}" type="presOf" srcId="{2D2BE49E-5A06-4126-98CE-68E3EFB96428}" destId="{0643D84D-5074-46F9-8ACB-7D6E9E63C977}" srcOrd="0" destOrd="0" presId="urn:microsoft.com/office/officeart/2009/3/layout/StepUpProcess"/>
    <dgm:cxn modelId="{230E4740-FEEE-444B-AD13-806AEF64E0FB}" type="presParOf" srcId="{808E7402-14A0-4121-8C6C-3E59CE959D38}" destId="{761DE7C1-C484-4C1F-8A3C-B245A80D839D}" srcOrd="0" destOrd="0" presId="urn:microsoft.com/office/officeart/2009/3/layout/StepUpProcess"/>
    <dgm:cxn modelId="{DB760C0C-7C17-40B2-8D9B-CDD91FD3959F}" type="presParOf" srcId="{761DE7C1-C484-4C1F-8A3C-B245A80D839D}" destId="{8DC99D4D-E645-4725-9157-10917AB304A4}" srcOrd="0" destOrd="0" presId="urn:microsoft.com/office/officeart/2009/3/layout/StepUpProcess"/>
    <dgm:cxn modelId="{9C44856B-8E86-48EC-AAE6-330B550E9364}" type="presParOf" srcId="{761DE7C1-C484-4C1F-8A3C-B245A80D839D}" destId="{0643D84D-5074-46F9-8ACB-7D6E9E63C977}" srcOrd="1" destOrd="0" presId="urn:microsoft.com/office/officeart/2009/3/layout/StepUpProcess"/>
    <dgm:cxn modelId="{941E2AD4-3FE5-4136-914D-C9D1CF0C4460}" type="presParOf" srcId="{761DE7C1-C484-4C1F-8A3C-B245A80D839D}" destId="{BE6A7C79-FDAE-4C05-9FD9-7174A4F6E248}" srcOrd="2" destOrd="0" presId="urn:microsoft.com/office/officeart/2009/3/layout/StepUpProcess"/>
    <dgm:cxn modelId="{1BA4081C-3EF9-4843-8400-0FC17C01302F}" type="presParOf" srcId="{808E7402-14A0-4121-8C6C-3E59CE959D38}" destId="{89FCABD2-4E7F-4727-B25D-D483970B05FC}" srcOrd="1" destOrd="0" presId="urn:microsoft.com/office/officeart/2009/3/layout/StepUpProcess"/>
    <dgm:cxn modelId="{B7AD4D6F-51BA-43A6-95B1-0DFEC5FF4EFA}" type="presParOf" srcId="{89FCABD2-4E7F-4727-B25D-D483970B05FC}" destId="{699706FC-0E67-4098-8B82-21CB9AFF07EF}" srcOrd="0" destOrd="0" presId="urn:microsoft.com/office/officeart/2009/3/layout/StepUpProcess"/>
    <dgm:cxn modelId="{B9C33518-D044-4DE4-A194-F0133CE6610F}" type="presParOf" srcId="{808E7402-14A0-4121-8C6C-3E59CE959D38}" destId="{B0649B76-502F-42D8-8816-EC7E9E53F187}" srcOrd="2" destOrd="0" presId="urn:microsoft.com/office/officeart/2009/3/layout/StepUpProcess"/>
    <dgm:cxn modelId="{8C733054-A5AC-454C-B82A-A8FC73FEDB1B}" type="presParOf" srcId="{B0649B76-502F-42D8-8816-EC7E9E53F187}" destId="{E492660D-18CD-4FED-A967-89ADF78BA819}" srcOrd="0" destOrd="0" presId="urn:microsoft.com/office/officeart/2009/3/layout/StepUpProcess"/>
    <dgm:cxn modelId="{5CD78915-E5AC-448C-920A-E594A73119B8}" type="presParOf" srcId="{B0649B76-502F-42D8-8816-EC7E9E53F187}" destId="{B7513E4A-FE19-4402-92DC-0D15C291E2B7}" srcOrd="1" destOrd="0" presId="urn:microsoft.com/office/officeart/2009/3/layout/StepUpProcess"/>
    <dgm:cxn modelId="{18C69E73-45F0-4982-BB74-F694B4808347}" type="presParOf" srcId="{B0649B76-502F-42D8-8816-EC7E9E53F187}" destId="{48A59F41-A58C-4A9D-899D-66AF25E962C0}" srcOrd="2" destOrd="0" presId="urn:microsoft.com/office/officeart/2009/3/layout/StepUpProcess"/>
    <dgm:cxn modelId="{D0FA5D92-3736-4529-A02C-8B3ACC59F7DF}" type="presParOf" srcId="{808E7402-14A0-4121-8C6C-3E59CE959D38}" destId="{0CE97546-2C45-424E-8750-ED6E2F285F69}" srcOrd="3" destOrd="0" presId="urn:microsoft.com/office/officeart/2009/3/layout/StepUpProcess"/>
    <dgm:cxn modelId="{E6C58EBA-D592-4876-82E0-87E017AE3FD7}" type="presParOf" srcId="{0CE97546-2C45-424E-8750-ED6E2F285F69}" destId="{FF424002-7110-41E8-AB59-55AEB79261A9}" srcOrd="0" destOrd="0" presId="urn:microsoft.com/office/officeart/2009/3/layout/StepUpProcess"/>
    <dgm:cxn modelId="{EF12324F-62D6-42FA-966F-F08BAE21879B}" type="presParOf" srcId="{808E7402-14A0-4121-8C6C-3E59CE959D38}" destId="{94AE8D42-8DF3-454E-9134-3E41EE9B587D}" srcOrd="4" destOrd="0" presId="urn:microsoft.com/office/officeart/2009/3/layout/StepUpProcess"/>
    <dgm:cxn modelId="{B6BC6797-BC6A-46DF-89AB-751E6B2BBBAE}" type="presParOf" srcId="{94AE8D42-8DF3-454E-9134-3E41EE9B587D}" destId="{09E62F0D-4D83-48B8-834A-FC754C64606B}" srcOrd="0" destOrd="0" presId="urn:microsoft.com/office/officeart/2009/3/layout/StepUpProcess"/>
    <dgm:cxn modelId="{7CC2386C-BA87-43BF-83CC-31F8E289B1C7}" type="presParOf" srcId="{94AE8D42-8DF3-454E-9134-3E41EE9B587D}" destId="{A58F7B07-71E9-40E1-8EF1-D9746A8FAA63}" srcOrd="1" destOrd="0" presId="urn:microsoft.com/office/officeart/2009/3/layout/StepUpProcess"/>
    <dgm:cxn modelId="{CEBFEBAB-4859-41C3-8309-1861E6B1B6C2}" type="presParOf" srcId="{94AE8D42-8DF3-454E-9134-3E41EE9B587D}" destId="{7FCB946A-29D4-4630-A0D2-EF924AD57B4A}" srcOrd="2" destOrd="0" presId="urn:microsoft.com/office/officeart/2009/3/layout/StepUpProcess"/>
    <dgm:cxn modelId="{38CC24EB-C397-4357-8356-CA821ADBE38F}" type="presParOf" srcId="{808E7402-14A0-4121-8C6C-3E59CE959D38}" destId="{020707A2-17B2-4F17-A5B6-21D632D5EF59}" srcOrd="5" destOrd="0" presId="urn:microsoft.com/office/officeart/2009/3/layout/StepUpProcess"/>
    <dgm:cxn modelId="{A3B9C7D1-B300-4D11-A31D-EABAD4B815C1}" type="presParOf" srcId="{020707A2-17B2-4F17-A5B6-21D632D5EF59}" destId="{229DE5F9-22C4-4A9B-89EC-A96983FE0AC6}" srcOrd="0" destOrd="0" presId="urn:microsoft.com/office/officeart/2009/3/layout/StepUpProcess"/>
    <dgm:cxn modelId="{6636EE5A-CFED-4941-A415-9F4F7543A39F}" type="presParOf" srcId="{808E7402-14A0-4121-8C6C-3E59CE959D38}" destId="{D762DFDB-CEDE-4F4E-B377-2137E94EDA70}" srcOrd="6" destOrd="0" presId="urn:microsoft.com/office/officeart/2009/3/layout/StepUpProcess"/>
    <dgm:cxn modelId="{30EF53BC-221D-42FD-8A2A-9E4195F39AA8}" type="presParOf" srcId="{D762DFDB-CEDE-4F4E-B377-2137E94EDA70}" destId="{6FF19423-5999-46ED-ADD1-08477A6AC509}" srcOrd="0" destOrd="0" presId="urn:microsoft.com/office/officeart/2009/3/layout/StepUpProcess"/>
    <dgm:cxn modelId="{11692E12-58F2-4ACC-BD20-7033736ED69B}" type="presParOf" srcId="{D762DFDB-CEDE-4F4E-B377-2137E94EDA70}" destId="{775FA8EF-25AC-47B5-B7FC-6683F45D53D4}" srcOrd="1" destOrd="0" presId="urn:microsoft.com/office/officeart/2009/3/layout/StepUpProcess"/>
    <dgm:cxn modelId="{01DFD5FC-BBC2-462B-9348-0B406485B9AA}" type="presParOf" srcId="{D762DFDB-CEDE-4F4E-B377-2137E94EDA70}" destId="{A2892E20-0755-4FC6-9740-F72B56382F6B}" srcOrd="2" destOrd="0" presId="urn:microsoft.com/office/officeart/2009/3/layout/StepUpProcess"/>
    <dgm:cxn modelId="{62FFC724-2B4B-4FCD-86F3-01E2A382CB75}" type="presParOf" srcId="{808E7402-14A0-4121-8C6C-3E59CE959D38}" destId="{005E9EA4-FFC8-4440-92D8-B20E420BED68}" srcOrd="7" destOrd="0" presId="urn:microsoft.com/office/officeart/2009/3/layout/StepUpProcess"/>
    <dgm:cxn modelId="{027642A2-0978-4F66-83BF-D521B61B4619}" type="presParOf" srcId="{005E9EA4-FFC8-4440-92D8-B20E420BED68}" destId="{C0C05C50-2A69-4BE3-AED8-D9C2ABA0AD84}" srcOrd="0" destOrd="0" presId="urn:microsoft.com/office/officeart/2009/3/layout/StepUpProcess"/>
    <dgm:cxn modelId="{E4209311-9BA2-4BA3-A7E0-E9BBC613E946}" type="presParOf" srcId="{808E7402-14A0-4121-8C6C-3E59CE959D38}" destId="{F0B65300-B8FF-4F64-903B-15D68FFF6EB8}" srcOrd="8" destOrd="0" presId="urn:microsoft.com/office/officeart/2009/3/layout/StepUpProcess"/>
    <dgm:cxn modelId="{03DBB193-EDD2-4B3B-850B-513704B9CC05}" type="presParOf" srcId="{F0B65300-B8FF-4F64-903B-15D68FFF6EB8}" destId="{2032F557-F08A-4E07-8134-5BA6E410D63E}" srcOrd="0" destOrd="0" presId="urn:microsoft.com/office/officeart/2009/3/layout/StepUpProcess"/>
    <dgm:cxn modelId="{C577C89E-1BCF-499D-8CC0-B77B1EB632AA}" type="presParOf" srcId="{F0B65300-B8FF-4F64-903B-15D68FFF6EB8}" destId="{E513C0BA-D704-48A1-B093-B49B9C73B28F}" srcOrd="1" destOrd="0" presId="urn:microsoft.com/office/officeart/2009/3/layout/StepUpProcess"/>
    <dgm:cxn modelId="{25AC3190-1531-4F16-98C2-46B4C05BADAD}" type="presParOf" srcId="{F0B65300-B8FF-4F64-903B-15D68FFF6EB8}" destId="{BCED9BE9-3D3C-4ADC-8B9E-C5F336C81BF9}" srcOrd="2" destOrd="0" presId="urn:microsoft.com/office/officeart/2009/3/layout/StepUpProcess"/>
    <dgm:cxn modelId="{E374E312-51BB-445A-9C45-F1246E2B1922}" type="presParOf" srcId="{808E7402-14A0-4121-8C6C-3E59CE959D38}" destId="{592E421E-6E65-4609-AB6B-0E368F6E8F41}" srcOrd="9" destOrd="0" presId="urn:microsoft.com/office/officeart/2009/3/layout/StepUpProcess"/>
    <dgm:cxn modelId="{656FAF3E-8CA4-4389-AFB2-08C8A22C55DD}" type="presParOf" srcId="{592E421E-6E65-4609-AB6B-0E368F6E8F41}" destId="{ED11D252-561C-4C35-80AD-7B69A63DC75E}" srcOrd="0" destOrd="0" presId="urn:microsoft.com/office/officeart/2009/3/layout/StepUpProcess"/>
    <dgm:cxn modelId="{00446DB9-05EB-4E79-90FF-21389A37C6DD}" type="presParOf" srcId="{808E7402-14A0-4121-8C6C-3E59CE959D38}" destId="{83B0AA9C-D103-4D96-BA96-3CBE89203367}" srcOrd="10" destOrd="0" presId="urn:microsoft.com/office/officeart/2009/3/layout/StepUpProcess"/>
    <dgm:cxn modelId="{B31FDFE7-668C-4594-ADBF-9E95CDD8694C}" type="presParOf" srcId="{83B0AA9C-D103-4D96-BA96-3CBE89203367}" destId="{0CDDF446-5F9C-4039-BF1C-477133C6F4CB}" srcOrd="0" destOrd="0" presId="urn:microsoft.com/office/officeart/2009/3/layout/StepUpProcess"/>
    <dgm:cxn modelId="{CDDFDC86-B2DA-4E81-8316-EBCA539ED687}" type="presParOf" srcId="{83B0AA9C-D103-4D96-BA96-3CBE89203367}" destId="{1DDBA376-2B49-4A58-BBD6-92B644DEFB4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79A74-FFC4-457E-A54D-9DA7D39EEC40}" type="doc">
      <dgm:prSet loTypeId="urn:microsoft.com/office/officeart/2005/8/layout/radial1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7E02554-678E-4CB5-9A78-C32156762163}">
      <dgm:prSet phldrT="[Texto]"/>
      <dgm:spPr/>
      <dgm:t>
        <a:bodyPr/>
        <a:lstStyle/>
        <a:p>
          <a:r>
            <a:rPr lang="es-MX" dirty="0" smtClean="0"/>
            <a:t>Recomendación</a:t>
          </a:r>
          <a:endParaRPr lang="es-MX" dirty="0"/>
        </a:p>
      </dgm:t>
    </dgm:pt>
    <dgm:pt modelId="{9BC1C6C0-3A15-45C3-B427-98C57D96F4C1}" type="parTrans" cxnId="{91DECE4D-9453-4E0A-BE47-87CE7A3A5069}">
      <dgm:prSet/>
      <dgm:spPr/>
      <dgm:t>
        <a:bodyPr/>
        <a:lstStyle/>
        <a:p>
          <a:endParaRPr lang="es-MX"/>
        </a:p>
      </dgm:t>
    </dgm:pt>
    <dgm:pt modelId="{4B837039-8FF1-403A-B156-29578D1EAE10}" type="sibTrans" cxnId="{91DECE4D-9453-4E0A-BE47-87CE7A3A5069}">
      <dgm:prSet/>
      <dgm:spPr/>
      <dgm:t>
        <a:bodyPr/>
        <a:lstStyle/>
        <a:p>
          <a:endParaRPr lang="es-MX"/>
        </a:p>
      </dgm:t>
    </dgm:pt>
    <dgm:pt modelId="{1C8D8A77-5D3C-49A3-9767-8FFF42979AE7}">
      <dgm:prSet phldrT="[Texto]"/>
      <dgm:spPr/>
      <dgm:t>
        <a:bodyPr/>
        <a:lstStyle/>
        <a:p>
          <a:r>
            <a:rPr lang="es-MX" dirty="0" smtClean="0"/>
            <a:t>Continúo</a:t>
          </a:r>
          <a:endParaRPr lang="es-MX" dirty="0"/>
        </a:p>
      </dgm:t>
    </dgm:pt>
    <dgm:pt modelId="{82413F58-144E-4A19-81F2-4DBE076E1452}" type="parTrans" cxnId="{8ABCDECE-5C85-416B-AF88-59F7E8915184}">
      <dgm:prSet/>
      <dgm:spPr/>
      <dgm:t>
        <a:bodyPr/>
        <a:lstStyle/>
        <a:p>
          <a:endParaRPr lang="es-MX"/>
        </a:p>
      </dgm:t>
    </dgm:pt>
    <dgm:pt modelId="{8F40DAD3-3125-42A1-8491-547F395FA1F6}" type="sibTrans" cxnId="{8ABCDECE-5C85-416B-AF88-59F7E8915184}">
      <dgm:prSet/>
      <dgm:spPr/>
      <dgm:t>
        <a:bodyPr/>
        <a:lstStyle/>
        <a:p>
          <a:endParaRPr lang="es-MX"/>
        </a:p>
      </dgm:t>
    </dgm:pt>
    <dgm:pt modelId="{58750BA7-6B37-4585-B0A5-DBEFB3DFC6C8}">
      <dgm:prSet phldrT="[Texto]"/>
      <dgm:spPr/>
      <dgm:t>
        <a:bodyPr/>
        <a:lstStyle/>
        <a:p>
          <a:r>
            <a:rPr lang="es-MX" dirty="0" smtClean="0"/>
            <a:t>Cotidiano</a:t>
          </a:r>
          <a:endParaRPr lang="es-MX" dirty="0"/>
        </a:p>
      </dgm:t>
    </dgm:pt>
    <dgm:pt modelId="{DBB65F8D-EBD1-40E4-B04C-76ADEBD96313}" type="parTrans" cxnId="{C3CE8FFA-A4DF-47C1-8B31-110E395864D6}">
      <dgm:prSet/>
      <dgm:spPr/>
      <dgm:t>
        <a:bodyPr/>
        <a:lstStyle/>
        <a:p>
          <a:endParaRPr lang="es-MX"/>
        </a:p>
      </dgm:t>
    </dgm:pt>
    <dgm:pt modelId="{E3BA215F-5EE0-4B33-B30D-771365BDE9AC}" type="sibTrans" cxnId="{C3CE8FFA-A4DF-47C1-8B31-110E395864D6}">
      <dgm:prSet/>
      <dgm:spPr/>
      <dgm:t>
        <a:bodyPr/>
        <a:lstStyle/>
        <a:p>
          <a:endParaRPr lang="es-MX"/>
        </a:p>
      </dgm:t>
    </dgm:pt>
    <dgm:pt modelId="{DD3C791B-935A-42D2-B53D-B734912B36D6}">
      <dgm:prSet phldrT="[Texto]"/>
      <dgm:spPr/>
      <dgm:t>
        <a:bodyPr/>
        <a:lstStyle/>
        <a:p>
          <a:r>
            <a:rPr lang="es-MX" dirty="0" smtClean="0"/>
            <a:t>Prolongado</a:t>
          </a:r>
          <a:endParaRPr lang="es-MX" dirty="0"/>
        </a:p>
      </dgm:t>
    </dgm:pt>
    <dgm:pt modelId="{6865D1C7-7D27-45E5-8F59-ED96CE078AD6}" type="parTrans" cxnId="{78A815C5-81BA-4C0D-9774-065628ECC3E6}">
      <dgm:prSet/>
      <dgm:spPr/>
      <dgm:t>
        <a:bodyPr/>
        <a:lstStyle/>
        <a:p>
          <a:endParaRPr lang="es-MX"/>
        </a:p>
      </dgm:t>
    </dgm:pt>
    <dgm:pt modelId="{190BD4AF-6B3D-464F-9408-538F2DBA9D3C}" type="sibTrans" cxnId="{78A815C5-81BA-4C0D-9774-065628ECC3E6}">
      <dgm:prSet/>
      <dgm:spPr/>
      <dgm:t>
        <a:bodyPr/>
        <a:lstStyle/>
        <a:p>
          <a:endParaRPr lang="es-MX"/>
        </a:p>
      </dgm:t>
    </dgm:pt>
    <dgm:pt modelId="{B023D186-D88B-4114-B222-297AA08824DB}">
      <dgm:prSet phldrT="[Texto]"/>
      <dgm:spPr/>
      <dgm:t>
        <a:bodyPr/>
        <a:lstStyle/>
        <a:p>
          <a:r>
            <a:rPr lang="es-MX" dirty="0" smtClean="0"/>
            <a:t>Seguro</a:t>
          </a:r>
          <a:endParaRPr lang="es-MX" dirty="0"/>
        </a:p>
      </dgm:t>
    </dgm:pt>
    <dgm:pt modelId="{2B0525AC-DFD5-436E-BA2C-63F1A8C05C81}" type="parTrans" cxnId="{2AEE540C-B386-4F83-91F3-D3417A8673A9}">
      <dgm:prSet/>
      <dgm:spPr/>
      <dgm:t>
        <a:bodyPr/>
        <a:lstStyle/>
        <a:p>
          <a:endParaRPr lang="es-MX"/>
        </a:p>
      </dgm:t>
    </dgm:pt>
    <dgm:pt modelId="{541E6F6F-F66D-4FE4-BFCE-FC94E6948135}" type="sibTrans" cxnId="{2AEE540C-B386-4F83-91F3-D3417A8673A9}">
      <dgm:prSet/>
      <dgm:spPr/>
      <dgm:t>
        <a:bodyPr/>
        <a:lstStyle/>
        <a:p>
          <a:endParaRPr lang="es-MX"/>
        </a:p>
      </dgm:t>
    </dgm:pt>
    <dgm:pt modelId="{232B7B6C-9898-4990-8842-8D53D1F5DEE2}" type="pres">
      <dgm:prSet presAssocID="{D8879A74-FFC4-457E-A54D-9DA7D39EEC4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1E4CAA2-6E5D-4FA0-A43A-C3D286D0E59B}" type="pres">
      <dgm:prSet presAssocID="{C7E02554-678E-4CB5-9A78-C32156762163}" presName="centerShape" presStyleLbl="node0" presStyleIdx="0" presStyleCnt="1"/>
      <dgm:spPr/>
      <dgm:t>
        <a:bodyPr/>
        <a:lstStyle/>
        <a:p>
          <a:endParaRPr lang="es-MX"/>
        </a:p>
      </dgm:t>
    </dgm:pt>
    <dgm:pt modelId="{FA385736-09D3-42B3-A1F7-4251F8D99052}" type="pres">
      <dgm:prSet presAssocID="{82413F58-144E-4A19-81F2-4DBE076E1452}" presName="Name9" presStyleLbl="parChTrans1D2" presStyleIdx="0" presStyleCnt="4"/>
      <dgm:spPr/>
      <dgm:t>
        <a:bodyPr/>
        <a:lstStyle/>
        <a:p>
          <a:endParaRPr lang="es-MX"/>
        </a:p>
      </dgm:t>
    </dgm:pt>
    <dgm:pt modelId="{A7FA0C34-8F2C-41DF-B7CD-8B6DAF0ABABF}" type="pres">
      <dgm:prSet presAssocID="{82413F58-144E-4A19-81F2-4DBE076E1452}" presName="connTx" presStyleLbl="parChTrans1D2" presStyleIdx="0" presStyleCnt="4"/>
      <dgm:spPr/>
      <dgm:t>
        <a:bodyPr/>
        <a:lstStyle/>
        <a:p>
          <a:endParaRPr lang="es-MX"/>
        </a:p>
      </dgm:t>
    </dgm:pt>
    <dgm:pt modelId="{81DC4D86-F481-4F9B-ACA6-8A6887ADD523}" type="pres">
      <dgm:prSet presAssocID="{1C8D8A77-5D3C-49A3-9767-8FFF42979AE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57179D-978D-4FBD-87FD-C7B2D1047C8F}" type="pres">
      <dgm:prSet presAssocID="{DBB65F8D-EBD1-40E4-B04C-76ADEBD96313}" presName="Name9" presStyleLbl="parChTrans1D2" presStyleIdx="1" presStyleCnt="4"/>
      <dgm:spPr/>
      <dgm:t>
        <a:bodyPr/>
        <a:lstStyle/>
        <a:p>
          <a:endParaRPr lang="es-MX"/>
        </a:p>
      </dgm:t>
    </dgm:pt>
    <dgm:pt modelId="{2DE017F9-5DD6-4A08-A624-579E6B3352E0}" type="pres">
      <dgm:prSet presAssocID="{DBB65F8D-EBD1-40E4-B04C-76ADEBD96313}" presName="connTx" presStyleLbl="parChTrans1D2" presStyleIdx="1" presStyleCnt="4"/>
      <dgm:spPr/>
      <dgm:t>
        <a:bodyPr/>
        <a:lstStyle/>
        <a:p>
          <a:endParaRPr lang="es-MX"/>
        </a:p>
      </dgm:t>
    </dgm:pt>
    <dgm:pt modelId="{0B9B9EFD-C437-4F75-9DAC-5030BEF2FF3F}" type="pres">
      <dgm:prSet presAssocID="{58750BA7-6B37-4585-B0A5-DBEFB3DFC6C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029B12-6E38-4CF9-822B-FA8BF1F4F1BA}" type="pres">
      <dgm:prSet presAssocID="{6865D1C7-7D27-45E5-8F59-ED96CE078AD6}" presName="Name9" presStyleLbl="parChTrans1D2" presStyleIdx="2" presStyleCnt="4"/>
      <dgm:spPr/>
      <dgm:t>
        <a:bodyPr/>
        <a:lstStyle/>
        <a:p>
          <a:endParaRPr lang="es-MX"/>
        </a:p>
      </dgm:t>
    </dgm:pt>
    <dgm:pt modelId="{ED199092-5843-4895-9E51-670B932B12C2}" type="pres">
      <dgm:prSet presAssocID="{6865D1C7-7D27-45E5-8F59-ED96CE078AD6}" presName="connTx" presStyleLbl="parChTrans1D2" presStyleIdx="2" presStyleCnt="4"/>
      <dgm:spPr/>
      <dgm:t>
        <a:bodyPr/>
        <a:lstStyle/>
        <a:p>
          <a:endParaRPr lang="es-MX"/>
        </a:p>
      </dgm:t>
    </dgm:pt>
    <dgm:pt modelId="{762ECA5A-F879-4595-8BE9-1F2FC7D9BC00}" type="pres">
      <dgm:prSet presAssocID="{DD3C791B-935A-42D2-B53D-B734912B36D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F602FD-4AB9-43DE-BD8B-CAAD5869B4CE}" type="pres">
      <dgm:prSet presAssocID="{2B0525AC-DFD5-436E-BA2C-63F1A8C05C81}" presName="Name9" presStyleLbl="parChTrans1D2" presStyleIdx="3" presStyleCnt="4"/>
      <dgm:spPr/>
      <dgm:t>
        <a:bodyPr/>
        <a:lstStyle/>
        <a:p>
          <a:endParaRPr lang="es-MX"/>
        </a:p>
      </dgm:t>
    </dgm:pt>
    <dgm:pt modelId="{56D7BC91-B4A8-4267-8BC5-7FFDC5F01584}" type="pres">
      <dgm:prSet presAssocID="{2B0525AC-DFD5-436E-BA2C-63F1A8C05C81}" presName="connTx" presStyleLbl="parChTrans1D2" presStyleIdx="3" presStyleCnt="4"/>
      <dgm:spPr/>
      <dgm:t>
        <a:bodyPr/>
        <a:lstStyle/>
        <a:p>
          <a:endParaRPr lang="es-MX"/>
        </a:p>
      </dgm:t>
    </dgm:pt>
    <dgm:pt modelId="{EBC147AA-7F31-4322-BB4C-E48614D2F397}" type="pres">
      <dgm:prSet presAssocID="{B023D186-D88B-4114-B222-297AA08824D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AEE540C-B386-4F83-91F3-D3417A8673A9}" srcId="{C7E02554-678E-4CB5-9A78-C32156762163}" destId="{B023D186-D88B-4114-B222-297AA08824DB}" srcOrd="3" destOrd="0" parTransId="{2B0525AC-DFD5-436E-BA2C-63F1A8C05C81}" sibTransId="{541E6F6F-F66D-4FE4-BFCE-FC94E6948135}"/>
    <dgm:cxn modelId="{C3CE8FFA-A4DF-47C1-8B31-110E395864D6}" srcId="{C7E02554-678E-4CB5-9A78-C32156762163}" destId="{58750BA7-6B37-4585-B0A5-DBEFB3DFC6C8}" srcOrd="1" destOrd="0" parTransId="{DBB65F8D-EBD1-40E4-B04C-76ADEBD96313}" sibTransId="{E3BA215F-5EE0-4B33-B30D-771365BDE9AC}"/>
    <dgm:cxn modelId="{B82B4251-B9D4-4C3B-83A8-821000E658FA}" type="presOf" srcId="{82413F58-144E-4A19-81F2-4DBE076E1452}" destId="{A7FA0C34-8F2C-41DF-B7CD-8B6DAF0ABABF}" srcOrd="1" destOrd="0" presId="urn:microsoft.com/office/officeart/2005/8/layout/radial1"/>
    <dgm:cxn modelId="{26DA3FB7-D3A3-4C65-8973-8499503A8C98}" type="presOf" srcId="{2B0525AC-DFD5-436E-BA2C-63F1A8C05C81}" destId="{56D7BC91-B4A8-4267-8BC5-7FFDC5F01584}" srcOrd="1" destOrd="0" presId="urn:microsoft.com/office/officeart/2005/8/layout/radial1"/>
    <dgm:cxn modelId="{91DECE4D-9453-4E0A-BE47-87CE7A3A5069}" srcId="{D8879A74-FFC4-457E-A54D-9DA7D39EEC40}" destId="{C7E02554-678E-4CB5-9A78-C32156762163}" srcOrd="0" destOrd="0" parTransId="{9BC1C6C0-3A15-45C3-B427-98C57D96F4C1}" sibTransId="{4B837039-8FF1-403A-B156-29578D1EAE10}"/>
    <dgm:cxn modelId="{78A815C5-81BA-4C0D-9774-065628ECC3E6}" srcId="{C7E02554-678E-4CB5-9A78-C32156762163}" destId="{DD3C791B-935A-42D2-B53D-B734912B36D6}" srcOrd="2" destOrd="0" parTransId="{6865D1C7-7D27-45E5-8F59-ED96CE078AD6}" sibTransId="{190BD4AF-6B3D-464F-9408-538F2DBA9D3C}"/>
    <dgm:cxn modelId="{8ABCDECE-5C85-416B-AF88-59F7E8915184}" srcId="{C7E02554-678E-4CB5-9A78-C32156762163}" destId="{1C8D8A77-5D3C-49A3-9767-8FFF42979AE7}" srcOrd="0" destOrd="0" parTransId="{82413F58-144E-4A19-81F2-4DBE076E1452}" sibTransId="{8F40DAD3-3125-42A1-8491-547F395FA1F6}"/>
    <dgm:cxn modelId="{86E7FE25-9620-42BF-AD93-7BA73B95B640}" type="presOf" srcId="{58750BA7-6B37-4585-B0A5-DBEFB3DFC6C8}" destId="{0B9B9EFD-C437-4F75-9DAC-5030BEF2FF3F}" srcOrd="0" destOrd="0" presId="urn:microsoft.com/office/officeart/2005/8/layout/radial1"/>
    <dgm:cxn modelId="{A7CD5484-955D-4ACC-9ED0-3F8302260045}" type="presOf" srcId="{B023D186-D88B-4114-B222-297AA08824DB}" destId="{EBC147AA-7F31-4322-BB4C-E48614D2F397}" srcOrd="0" destOrd="0" presId="urn:microsoft.com/office/officeart/2005/8/layout/radial1"/>
    <dgm:cxn modelId="{F7DBBCAB-E6FA-4D4E-B480-920877C7CB04}" type="presOf" srcId="{82413F58-144E-4A19-81F2-4DBE076E1452}" destId="{FA385736-09D3-42B3-A1F7-4251F8D99052}" srcOrd="0" destOrd="0" presId="urn:microsoft.com/office/officeart/2005/8/layout/radial1"/>
    <dgm:cxn modelId="{00A8ABD0-C96A-46EA-A1EA-897367C0F307}" type="presOf" srcId="{2B0525AC-DFD5-436E-BA2C-63F1A8C05C81}" destId="{30F602FD-4AB9-43DE-BD8B-CAAD5869B4CE}" srcOrd="0" destOrd="0" presId="urn:microsoft.com/office/officeart/2005/8/layout/radial1"/>
    <dgm:cxn modelId="{BF03B007-50EE-4489-BD03-24EC154587E3}" type="presOf" srcId="{DBB65F8D-EBD1-40E4-B04C-76ADEBD96313}" destId="{2DE017F9-5DD6-4A08-A624-579E6B3352E0}" srcOrd="1" destOrd="0" presId="urn:microsoft.com/office/officeart/2005/8/layout/radial1"/>
    <dgm:cxn modelId="{EDE1B021-1463-437B-B968-E6FDB18D5AC3}" type="presOf" srcId="{DD3C791B-935A-42D2-B53D-B734912B36D6}" destId="{762ECA5A-F879-4595-8BE9-1F2FC7D9BC00}" srcOrd="0" destOrd="0" presId="urn:microsoft.com/office/officeart/2005/8/layout/radial1"/>
    <dgm:cxn modelId="{9E513614-CDB8-44EB-A58F-86440B08C9C7}" type="presOf" srcId="{D8879A74-FFC4-457E-A54D-9DA7D39EEC40}" destId="{232B7B6C-9898-4990-8842-8D53D1F5DEE2}" srcOrd="0" destOrd="0" presId="urn:microsoft.com/office/officeart/2005/8/layout/radial1"/>
    <dgm:cxn modelId="{6AD348F2-E494-4DF6-A2FB-51C7B45594AC}" type="presOf" srcId="{6865D1C7-7D27-45E5-8F59-ED96CE078AD6}" destId="{ED199092-5843-4895-9E51-670B932B12C2}" srcOrd="1" destOrd="0" presId="urn:microsoft.com/office/officeart/2005/8/layout/radial1"/>
    <dgm:cxn modelId="{F927470E-75BC-48F4-B6C6-9167C1174E22}" type="presOf" srcId="{DBB65F8D-EBD1-40E4-B04C-76ADEBD96313}" destId="{EB57179D-978D-4FBD-87FD-C7B2D1047C8F}" srcOrd="0" destOrd="0" presId="urn:microsoft.com/office/officeart/2005/8/layout/radial1"/>
    <dgm:cxn modelId="{3F62B620-957C-448A-9234-DB6C4FD060EB}" type="presOf" srcId="{1C8D8A77-5D3C-49A3-9767-8FFF42979AE7}" destId="{81DC4D86-F481-4F9B-ACA6-8A6887ADD523}" srcOrd="0" destOrd="0" presId="urn:microsoft.com/office/officeart/2005/8/layout/radial1"/>
    <dgm:cxn modelId="{082FF315-5DC4-42D9-B451-3CB5AAE9F889}" type="presOf" srcId="{C7E02554-678E-4CB5-9A78-C32156762163}" destId="{81E4CAA2-6E5D-4FA0-A43A-C3D286D0E59B}" srcOrd="0" destOrd="0" presId="urn:microsoft.com/office/officeart/2005/8/layout/radial1"/>
    <dgm:cxn modelId="{4DB8ADE1-96DE-4145-9DBD-6F6A63454D08}" type="presOf" srcId="{6865D1C7-7D27-45E5-8F59-ED96CE078AD6}" destId="{00029B12-6E38-4CF9-822B-FA8BF1F4F1BA}" srcOrd="0" destOrd="0" presId="urn:microsoft.com/office/officeart/2005/8/layout/radial1"/>
    <dgm:cxn modelId="{EB795938-A858-4A41-A65A-6CADDC2164CF}" type="presParOf" srcId="{232B7B6C-9898-4990-8842-8D53D1F5DEE2}" destId="{81E4CAA2-6E5D-4FA0-A43A-C3D286D0E59B}" srcOrd="0" destOrd="0" presId="urn:microsoft.com/office/officeart/2005/8/layout/radial1"/>
    <dgm:cxn modelId="{23F011B1-8F89-467F-8EC8-B0EE9CB3995E}" type="presParOf" srcId="{232B7B6C-9898-4990-8842-8D53D1F5DEE2}" destId="{FA385736-09D3-42B3-A1F7-4251F8D99052}" srcOrd="1" destOrd="0" presId="urn:microsoft.com/office/officeart/2005/8/layout/radial1"/>
    <dgm:cxn modelId="{B1187BA4-DEA3-4A93-AA4B-E998C3F7056D}" type="presParOf" srcId="{FA385736-09D3-42B3-A1F7-4251F8D99052}" destId="{A7FA0C34-8F2C-41DF-B7CD-8B6DAF0ABABF}" srcOrd="0" destOrd="0" presId="urn:microsoft.com/office/officeart/2005/8/layout/radial1"/>
    <dgm:cxn modelId="{C100390A-C39B-448B-9E89-8C22672E2C8D}" type="presParOf" srcId="{232B7B6C-9898-4990-8842-8D53D1F5DEE2}" destId="{81DC4D86-F481-4F9B-ACA6-8A6887ADD523}" srcOrd="2" destOrd="0" presId="urn:microsoft.com/office/officeart/2005/8/layout/radial1"/>
    <dgm:cxn modelId="{CBC48045-D204-4ED4-AF98-BB4D78350DAB}" type="presParOf" srcId="{232B7B6C-9898-4990-8842-8D53D1F5DEE2}" destId="{EB57179D-978D-4FBD-87FD-C7B2D1047C8F}" srcOrd="3" destOrd="0" presId="urn:microsoft.com/office/officeart/2005/8/layout/radial1"/>
    <dgm:cxn modelId="{F3C5373D-1BAC-48A3-A975-47F769762D2B}" type="presParOf" srcId="{EB57179D-978D-4FBD-87FD-C7B2D1047C8F}" destId="{2DE017F9-5DD6-4A08-A624-579E6B3352E0}" srcOrd="0" destOrd="0" presId="urn:microsoft.com/office/officeart/2005/8/layout/radial1"/>
    <dgm:cxn modelId="{2091B8E8-B5A3-4567-AF83-C9324AF8F5B8}" type="presParOf" srcId="{232B7B6C-9898-4990-8842-8D53D1F5DEE2}" destId="{0B9B9EFD-C437-4F75-9DAC-5030BEF2FF3F}" srcOrd="4" destOrd="0" presId="urn:microsoft.com/office/officeart/2005/8/layout/radial1"/>
    <dgm:cxn modelId="{EAF6FEA0-180E-4C2A-A9DC-C4359CB9437F}" type="presParOf" srcId="{232B7B6C-9898-4990-8842-8D53D1F5DEE2}" destId="{00029B12-6E38-4CF9-822B-FA8BF1F4F1BA}" srcOrd="5" destOrd="0" presId="urn:microsoft.com/office/officeart/2005/8/layout/radial1"/>
    <dgm:cxn modelId="{CBD37F0F-3C7E-4147-BFBE-E9E3B782D1A9}" type="presParOf" srcId="{00029B12-6E38-4CF9-822B-FA8BF1F4F1BA}" destId="{ED199092-5843-4895-9E51-670B932B12C2}" srcOrd="0" destOrd="0" presId="urn:microsoft.com/office/officeart/2005/8/layout/radial1"/>
    <dgm:cxn modelId="{CAFC8CD2-48E0-4A36-908E-AF4CAE4D9340}" type="presParOf" srcId="{232B7B6C-9898-4990-8842-8D53D1F5DEE2}" destId="{762ECA5A-F879-4595-8BE9-1F2FC7D9BC00}" srcOrd="6" destOrd="0" presId="urn:microsoft.com/office/officeart/2005/8/layout/radial1"/>
    <dgm:cxn modelId="{3FCDFAFA-EAFB-4D4C-8075-211CA9065221}" type="presParOf" srcId="{232B7B6C-9898-4990-8842-8D53D1F5DEE2}" destId="{30F602FD-4AB9-43DE-BD8B-CAAD5869B4CE}" srcOrd="7" destOrd="0" presId="urn:microsoft.com/office/officeart/2005/8/layout/radial1"/>
    <dgm:cxn modelId="{B50F3E73-339A-4E5C-9F6C-0E97076F13FD}" type="presParOf" srcId="{30F602FD-4AB9-43DE-BD8B-CAAD5869B4CE}" destId="{56D7BC91-B4A8-4267-8BC5-7FFDC5F01584}" srcOrd="0" destOrd="0" presId="urn:microsoft.com/office/officeart/2005/8/layout/radial1"/>
    <dgm:cxn modelId="{C046796E-82C4-4EB9-BC09-D50955998D67}" type="presParOf" srcId="{232B7B6C-9898-4990-8842-8D53D1F5DEE2}" destId="{EBC147AA-7F31-4322-BB4C-E48614D2F39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CDDAC5-800D-4D67-9D1B-9F6F2029D53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E605C44-563C-4632-82EA-D25B6BC49FB8}">
      <dgm:prSet phldrT="[Texto]"/>
      <dgm:spPr/>
      <dgm:t>
        <a:bodyPr/>
        <a:lstStyle/>
        <a:p>
          <a:r>
            <a:rPr lang="es-MX" dirty="0" smtClean="0"/>
            <a:t>Dolor en el pecho</a:t>
          </a:r>
          <a:endParaRPr lang="es-MX" dirty="0"/>
        </a:p>
      </dgm:t>
    </dgm:pt>
    <dgm:pt modelId="{EF8B9712-FF53-487A-950D-502704D3516D}" type="parTrans" cxnId="{DCF2F78F-738A-44D8-A201-D11D0B9D500B}">
      <dgm:prSet/>
      <dgm:spPr/>
      <dgm:t>
        <a:bodyPr/>
        <a:lstStyle/>
        <a:p>
          <a:endParaRPr lang="es-MX"/>
        </a:p>
      </dgm:t>
    </dgm:pt>
    <dgm:pt modelId="{36499882-4770-4DC5-9D76-9310655FFD2B}" type="sibTrans" cxnId="{DCF2F78F-738A-44D8-A201-D11D0B9D500B}">
      <dgm:prSet/>
      <dgm:spPr/>
      <dgm:t>
        <a:bodyPr/>
        <a:lstStyle/>
        <a:p>
          <a:endParaRPr lang="es-MX"/>
        </a:p>
      </dgm:t>
    </dgm:pt>
    <dgm:pt modelId="{48E96A0D-6AD2-4AA7-9C18-98A8166C562A}">
      <dgm:prSet phldrT="[Texto]"/>
      <dgm:spPr/>
      <dgm:t>
        <a:bodyPr/>
        <a:lstStyle/>
        <a:p>
          <a:r>
            <a:rPr lang="es-MX" dirty="0" smtClean="0"/>
            <a:t>Palpitaciones y mareo</a:t>
          </a:r>
          <a:endParaRPr lang="es-MX" dirty="0"/>
        </a:p>
      </dgm:t>
    </dgm:pt>
    <dgm:pt modelId="{6CF5CEAB-B871-41C1-82B7-C3113FF14172}" type="parTrans" cxnId="{D8BE3762-B6CB-4083-B83F-1A26510115F4}">
      <dgm:prSet/>
      <dgm:spPr/>
      <dgm:t>
        <a:bodyPr/>
        <a:lstStyle/>
        <a:p>
          <a:endParaRPr lang="es-MX"/>
        </a:p>
      </dgm:t>
    </dgm:pt>
    <dgm:pt modelId="{872DD3A6-9A29-49F2-94EF-F1FB29448039}" type="sibTrans" cxnId="{D8BE3762-B6CB-4083-B83F-1A26510115F4}">
      <dgm:prSet/>
      <dgm:spPr/>
      <dgm:t>
        <a:bodyPr/>
        <a:lstStyle/>
        <a:p>
          <a:endParaRPr lang="es-MX"/>
        </a:p>
      </dgm:t>
    </dgm:pt>
    <dgm:pt modelId="{54D04640-6D58-4B30-9865-0579D2F8CCEB}">
      <dgm:prSet phldrT="[Texto]"/>
      <dgm:spPr/>
      <dgm:t>
        <a:bodyPr/>
        <a:lstStyle/>
        <a:p>
          <a:r>
            <a:rPr lang="es-MX" dirty="0" smtClean="0"/>
            <a:t>Dolor muscular que no mejora</a:t>
          </a:r>
          <a:endParaRPr lang="es-MX" dirty="0"/>
        </a:p>
      </dgm:t>
    </dgm:pt>
    <dgm:pt modelId="{10AE8843-0889-4C7D-BD5F-8B34A4A36915}" type="parTrans" cxnId="{BBAD0961-4670-429A-BD19-D6CB0A948453}">
      <dgm:prSet/>
      <dgm:spPr/>
      <dgm:t>
        <a:bodyPr/>
        <a:lstStyle/>
        <a:p>
          <a:endParaRPr lang="es-MX"/>
        </a:p>
      </dgm:t>
    </dgm:pt>
    <dgm:pt modelId="{3A4E053C-05DD-4A3F-89B9-AE46C1B95D52}" type="sibTrans" cxnId="{BBAD0961-4670-429A-BD19-D6CB0A948453}">
      <dgm:prSet/>
      <dgm:spPr/>
      <dgm:t>
        <a:bodyPr/>
        <a:lstStyle/>
        <a:p>
          <a:endParaRPr lang="es-MX"/>
        </a:p>
      </dgm:t>
    </dgm:pt>
    <dgm:pt modelId="{A9D488FA-6A28-4B2C-B32E-F25712972CBF}">
      <dgm:prSet phldrT="[Texto]"/>
      <dgm:spPr/>
      <dgm:t>
        <a:bodyPr/>
        <a:lstStyle/>
        <a:p>
          <a:r>
            <a:rPr lang="es-MX" dirty="0" smtClean="0"/>
            <a:t>Sudoración mayor a lo habitual</a:t>
          </a:r>
          <a:endParaRPr lang="es-MX" dirty="0"/>
        </a:p>
      </dgm:t>
    </dgm:pt>
    <dgm:pt modelId="{4B17E018-015F-4DBC-9A81-27399C94CF11}" type="parTrans" cxnId="{2E67A823-AA51-48A4-BF1A-E713E1F34EE2}">
      <dgm:prSet/>
      <dgm:spPr/>
      <dgm:t>
        <a:bodyPr/>
        <a:lstStyle/>
        <a:p>
          <a:endParaRPr lang="es-MX"/>
        </a:p>
      </dgm:t>
    </dgm:pt>
    <dgm:pt modelId="{AB588224-2DF2-4C7A-8921-A82767EEEEBA}" type="sibTrans" cxnId="{2E67A823-AA51-48A4-BF1A-E713E1F34EE2}">
      <dgm:prSet/>
      <dgm:spPr/>
      <dgm:t>
        <a:bodyPr/>
        <a:lstStyle/>
        <a:p>
          <a:endParaRPr lang="es-MX"/>
        </a:p>
      </dgm:t>
    </dgm:pt>
    <dgm:pt modelId="{52F159A5-3A5C-41A5-8B0D-EFB05A7A94AC}">
      <dgm:prSet phldrT="[Texto]"/>
      <dgm:spPr/>
      <dgm:t>
        <a:bodyPr/>
        <a:lstStyle/>
        <a:p>
          <a:r>
            <a:rPr lang="es-MX" dirty="0" smtClean="0"/>
            <a:t>Saturación por debajo de 90%</a:t>
          </a:r>
          <a:endParaRPr lang="es-MX" dirty="0"/>
        </a:p>
      </dgm:t>
    </dgm:pt>
    <dgm:pt modelId="{A2FB7758-3CA5-4098-BAD4-4D4AEE1DA54C}" type="parTrans" cxnId="{6700FDEE-5CDA-4E3A-A691-EC6BD436876C}">
      <dgm:prSet/>
      <dgm:spPr/>
      <dgm:t>
        <a:bodyPr/>
        <a:lstStyle/>
        <a:p>
          <a:endParaRPr lang="es-MX"/>
        </a:p>
      </dgm:t>
    </dgm:pt>
    <dgm:pt modelId="{678222AD-496B-40B4-A95E-869AE4BD3A54}" type="sibTrans" cxnId="{6700FDEE-5CDA-4E3A-A691-EC6BD436876C}">
      <dgm:prSet/>
      <dgm:spPr/>
      <dgm:t>
        <a:bodyPr/>
        <a:lstStyle/>
        <a:p>
          <a:endParaRPr lang="es-MX"/>
        </a:p>
      </dgm:t>
    </dgm:pt>
    <dgm:pt modelId="{94FAFDDD-92F7-4CE6-B0CA-778A02115E9C}" type="pres">
      <dgm:prSet presAssocID="{3ECDDAC5-800D-4D67-9D1B-9F6F2029D5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83DF77F-C57D-4993-95C2-5B7B0E8D62F1}" type="pres">
      <dgm:prSet presAssocID="{4E605C44-563C-4632-82EA-D25B6BC49FB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FA064F-697F-429A-9167-C5EEDF059AAC}" type="pres">
      <dgm:prSet presAssocID="{36499882-4770-4DC5-9D76-9310655FFD2B}" presName="sibTrans" presStyleCnt="0"/>
      <dgm:spPr/>
      <dgm:t>
        <a:bodyPr/>
        <a:lstStyle/>
        <a:p>
          <a:endParaRPr lang="es-MX"/>
        </a:p>
      </dgm:t>
    </dgm:pt>
    <dgm:pt modelId="{5A82F214-DEA8-40E8-AF17-BC60D6B34B14}" type="pres">
      <dgm:prSet presAssocID="{48E96A0D-6AD2-4AA7-9C18-98A8166C56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B8129B-00F8-4C30-90BC-0DB13AA08C1C}" type="pres">
      <dgm:prSet presAssocID="{872DD3A6-9A29-49F2-94EF-F1FB29448039}" presName="sibTrans" presStyleCnt="0"/>
      <dgm:spPr/>
      <dgm:t>
        <a:bodyPr/>
        <a:lstStyle/>
        <a:p>
          <a:endParaRPr lang="es-MX"/>
        </a:p>
      </dgm:t>
    </dgm:pt>
    <dgm:pt modelId="{49C30488-9800-47FD-8190-51E836932433}" type="pres">
      <dgm:prSet presAssocID="{54D04640-6D58-4B30-9865-0579D2F8CCE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57D955A-C9CC-433C-8317-F62E8C331C71}" type="pres">
      <dgm:prSet presAssocID="{3A4E053C-05DD-4A3F-89B9-AE46C1B95D52}" presName="sibTrans" presStyleCnt="0"/>
      <dgm:spPr/>
      <dgm:t>
        <a:bodyPr/>
        <a:lstStyle/>
        <a:p>
          <a:endParaRPr lang="es-MX"/>
        </a:p>
      </dgm:t>
    </dgm:pt>
    <dgm:pt modelId="{C7F80A75-C7B5-4B82-BC56-DA68D55B40B8}" type="pres">
      <dgm:prSet presAssocID="{A9D488FA-6A28-4B2C-B32E-F25712972CB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0F6743-EEE4-4647-B93D-09BF33CCC39B}" type="pres">
      <dgm:prSet presAssocID="{AB588224-2DF2-4C7A-8921-A82767EEEEBA}" presName="sibTrans" presStyleCnt="0"/>
      <dgm:spPr/>
      <dgm:t>
        <a:bodyPr/>
        <a:lstStyle/>
        <a:p>
          <a:endParaRPr lang="es-MX"/>
        </a:p>
      </dgm:t>
    </dgm:pt>
    <dgm:pt modelId="{BBC5FB28-1BF4-4FB4-85A9-95438D844FE6}" type="pres">
      <dgm:prSet presAssocID="{52F159A5-3A5C-41A5-8B0D-EFB05A7A94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E67A823-AA51-48A4-BF1A-E713E1F34EE2}" srcId="{3ECDDAC5-800D-4D67-9D1B-9F6F2029D532}" destId="{A9D488FA-6A28-4B2C-B32E-F25712972CBF}" srcOrd="3" destOrd="0" parTransId="{4B17E018-015F-4DBC-9A81-27399C94CF11}" sibTransId="{AB588224-2DF2-4C7A-8921-A82767EEEEBA}"/>
    <dgm:cxn modelId="{1B4358AA-B6E5-4601-A14C-DA7562E37327}" type="presOf" srcId="{48E96A0D-6AD2-4AA7-9C18-98A8166C562A}" destId="{5A82F214-DEA8-40E8-AF17-BC60D6B34B14}" srcOrd="0" destOrd="0" presId="urn:microsoft.com/office/officeart/2005/8/layout/default"/>
    <dgm:cxn modelId="{BBAD0961-4670-429A-BD19-D6CB0A948453}" srcId="{3ECDDAC5-800D-4D67-9D1B-9F6F2029D532}" destId="{54D04640-6D58-4B30-9865-0579D2F8CCEB}" srcOrd="2" destOrd="0" parTransId="{10AE8843-0889-4C7D-BD5F-8B34A4A36915}" sibTransId="{3A4E053C-05DD-4A3F-89B9-AE46C1B95D52}"/>
    <dgm:cxn modelId="{D8BE3762-B6CB-4083-B83F-1A26510115F4}" srcId="{3ECDDAC5-800D-4D67-9D1B-9F6F2029D532}" destId="{48E96A0D-6AD2-4AA7-9C18-98A8166C562A}" srcOrd="1" destOrd="0" parTransId="{6CF5CEAB-B871-41C1-82B7-C3113FF14172}" sibTransId="{872DD3A6-9A29-49F2-94EF-F1FB29448039}"/>
    <dgm:cxn modelId="{505B8E0D-0CF9-4888-9F31-8333025B5B87}" type="presOf" srcId="{3ECDDAC5-800D-4D67-9D1B-9F6F2029D532}" destId="{94FAFDDD-92F7-4CE6-B0CA-778A02115E9C}" srcOrd="0" destOrd="0" presId="urn:microsoft.com/office/officeart/2005/8/layout/default"/>
    <dgm:cxn modelId="{DCF2F78F-738A-44D8-A201-D11D0B9D500B}" srcId="{3ECDDAC5-800D-4D67-9D1B-9F6F2029D532}" destId="{4E605C44-563C-4632-82EA-D25B6BC49FB8}" srcOrd="0" destOrd="0" parTransId="{EF8B9712-FF53-487A-950D-502704D3516D}" sibTransId="{36499882-4770-4DC5-9D76-9310655FFD2B}"/>
    <dgm:cxn modelId="{6700FDEE-5CDA-4E3A-A691-EC6BD436876C}" srcId="{3ECDDAC5-800D-4D67-9D1B-9F6F2029D532}" destId="{52F159A5-3A5C-41A5-8B0D-EFB05A7A94AC}" srcOrd="4" destOrd="0" parTransId="{A2FB7758-3CA5-4098-BAD4-4D4AEE1DA54C}" sibTransId="{678222AD-496B-40B4-A95E-869AE4BD3A54}"/>
    <dgm:cxn modelId="{2266B1F5-19A4-414B-AE08-2E623C55CEE0}" type="presOf" srcId="{4E605C44-563C-4632-82EA-D25B6BC49FB8}" destId="{A83DF77F-C57D-4993-95C2-5B7B0E8D62F1}" srcOrd="0" destOrd="0" presId="urn:microsoft.com/office/officeart/2005/8/layout/default"/>
    <dgm:cxn modelId="{28FBB6E2-396F-4FE6-BB2B-D6A64033CD6C}" type="presOf" srcId="{54D04640-6D58-4B30-9865-0579D2F8CCEB}" destId="{49C30488-9800-47FD-8190-51E836932433}" srcOrd="0" destOrd="0" presId="urn:microsoft.com/office/officeart/2005/8/layout/default"/>
    <dgm:cxn modelId="{66A327C0-18AE-43B2-9B04-EE87A9C3A2E6}" type="presOf" srcId="{A9D488FA-6A28-4B2C-B32E-F25712972CBF}" destId="{C7F80A75-C7B5-4B82-BC56-DA68D55B40B8}" srcOrd="0" destOrd="0" presId="urn:microsoft.com/office/officeart/2005/8/layout/default"/>
    <dgm:cxn modelId="{0D9123BE-6101-4489-A64F-BA37AED43079}" type="presOf" srcId="{52F159A5-3A5C-41A5-8B0D-EFB05A7A94AC}" destId="{BBC5FB28-1BF4-4FB4-85A9-95438D844FE6}" srcOrd="0" destOrd="0" presId="urn:microsoft.com/office/officeart/2005/8/layout/default"/>
    <dgm:cxn modelId="{61BBD148-7FEC-4129-AE48-E67D15B2321E}" type="presParOf" srcId="{94FAFDDD-92F7-4CE6-B0CA-778A02115E9C}" destId="{A83DF77F-C57D-4993-95C2-5B7B0E8D62F1}" srcOrd="0" destOrd="0" presId="urn:microsoft.com/office/officeart/2005/8/layout/default"/>
    <dgm:cxn modelId="{BAAE3A9C-280A-423B-907A-4F856B5F4FD9}" type="presParOf" srcId="{94FAFDDD-92F7-4CE6-B0CA-778A02115E9C}" destId="{54FA064F-697F-429A-9167-C5EEDF059AAC}" srcOrd="1" destOrd="0" presId="urn:microsoft.com/office/officeart/2005/8/layout/default"/>
    <dgm:cxn modelId="{0D49E4C0-2CBB-4E35-960C-16815008B6E4}" type="presParOf" srcId="{94FAFDDD-92F7-4CE6-B0CA-778A02115E9C}" destId="{5A82F214-DEA8-40E8-AF17-BC60D6B34B14}" srcOrd="2" destOrd="0" presId="urn:microsoft.com/office/officeart/2005/8/layout/default"/>
    <dgm:cxn modelId="{22E0E3EA-8D7B-40E5-8F43-A9B7D69AADAF}" type="presParOf" srcId="{94FAFDDD-92F7-4CE6-B0CA-778A02115E9C}" destId="{3EB8129B-00F8-4C30-90BC-0DB13AA08C1C}" srcOrd="3" destOrd="0" presId="urn:microsoft.com/office/officeart/2005/8/layout/default"/>
    <dgm:cxn modelId="{90A88F62-B2D7-40D2-9166-0351D66FC4CA}" type="presParOf" srcId="{94FAFDDD-92F7-4CE6-B0CA-778A02115E9C}" destId="{49C30488-9800-47FD-8190-51E836932433}" srcOrd="4" destOrd="0" presId="urn:microsoft.com/office/officeart/2005/8/layout/default"/>
    <dgm:cxn modelId="{7C5591B8-933D-463C-A7F0-DC58C093D8A6}" type="presParOf" srcId="{94FAFDDD-92F7-4CE6-B0CA-778A02115E9C}" destId="{457D955A-C9CC-433C-8317-F62E8C331C71}" srcOrd="5" destOrd="0" presId="urn:microsoft.com/office/officeart/2005/8/layout/default"/>
    <dgm:cxn modelId="{D5EA16AA-A53B-4646-9273-3ED0BB57992B}" type="presParOf" srcId="{94FAFDDD-92F7-4CE6-B0CA-778A02115E9C}" destId="{C7F80A75-C7B5-4B82-BC56-DA68D55B40B8}" srcOrd="6" destOrd="0" presId="urn:microsoft.com/office/officeart/2005/8/layout/default"/>
    <dgm:cxn modelId="{B350BE65-39F8-45BA-BA7B-C10AC0369DA6}" type="presParOf" srcId="{94FAFDDD-92F7-4CE6-B0CA-778A02115E9C}" destId="{090F6743-EEE4-4647-B93D-09BF33CCC39B}" srcOrd="7" destOrd="0" presId="urn:microsoft.com/office/officeart/2005/8/layout/default"/>
    <dgm:cxn modelId="{7F069048-39B8-4916-A5CA-DEEAE3D2F24E}" type="presParOf" srcId="{94FAFDDD-92F7-4CE6-B0CA-778A02115E9C}" destId="{BBC5FB28-1BF4-4FB4-85A9-95438D844FE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48E2EE-1574-444F-A39A-C48A8025AA26}" type="doc">
      <dgm:prSet loTypeId="urn:microsoft.com/office/officeart/2005/8/layout/vList6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78AD9421-75DB-4E52-9246-C9A25157746F}">
      <dgm:prSet phldrT="[Texto]"/>
      <dgm:spPr/>
      <dgm:t>
        <a:bodyPr/>
        <a:lstStyle/>
        <a:p>
          <a:r>
            <a:rPr lang="es-MX" dirty="0" smtClean="0"/>
            <a:t>Ejercicio aeróbico</a:t>
          </a:r>
          <a:endParaRPr lang="es-MX" dirty="0"/>
        </a:p>
      </dgm:t>
    </dgm:pt>
    <dgm:pt modelId="{1354BFDF-D366-4335-8913-5455A3CD5398}" type="parTrans" cxnId="{3DD370B6-493A-445D-93A4-E526E7F953FD}">
      <dgm:prSet/>
      <dgm:spPr/>
      <dgm:t>
        <a:bodyPr/>
        <a:lstStyle/>
        <a:p>
          <a:endParaRPr lang="es-MX"/>
        </a:p>
      </dgm:t>
    </dgm:pt>
    <dgm:pt modelId="{75F59F31-32C1-4706-834F-7B529B4AA855}" type="sibTrans" cxnId="{3DD370B6-493A-445D-93A4-E526E7F953FD}">
      <dgm:prSet/>
      <dgm:spPr/>
      <dgm:t>
        <a:bodyPr/>
        <a:lstStyle/>
        <a:p>
          <a:endParaRPr lang="es-MX"/>
        </a:p>
      </dgm:t>
    </dgm:pt>
    <dgm:pt modelId="{43C5AB76-4503-4E8E-98AB-4CB35F10DF31}">
      <dgm:prSet phldrT="[Texto]"/>
      <dgm:spPr/>
      <dgm:t>
        <a:bodyPr/>
        <a:lstStyle/>
        <a:p>
          <a:r>
            <a:rPr lang="es-MX" dirty="0" smtClean="0"/>
            <a:t>Caminata, baile, bicicleta, </a:t>
          </a:r>
          <a:r>
            <a:rPr lang="es-MX" dirty="0" err="1" smtClean="0"/>
            <a:t>tai</a:t>
          </a:r>
          <a:r>
            <a:rPr lang="es-MX" dirty="0" smtClean="0"/>
            <a:t> </a:t>
          </a:r>
          <a:r>
            <a:rPr lang="es-MX" dirty="0" err="1" smtClean="0"/>
            <a:t>chi</a:t>
          </a:r>
          <a:r>
            <a:rPr lang="es-MX" dirty="0" smtClean="0"/>
            <a:t> </a:t>
          </a:r>
          <a:endParaRPr lang="es-MX" dirty="0"/>
        </a:p>
      </dgm:t>
    </dgm:pt>
    <dgm:pt modelId="{D9BC10D9-A484-4BAB-87BC-B4A903E404CC}" type="parTrans" cxnId="{D5C9FA3D-5E68-47E1-A76A-5D2AD4218C37}">
      <dgm:prSet/>
      <dgm:spPr/>
      <dgm:t>
        <a:bodyPr/>
        <a:lstStyle/>
        <a:p>
          <a:endParaRPr lang="es-MX"/>
        </a:p>
      </dgm:t>
    </dgm:pt>
    <dgm:pt modelId="{F5DB2F65-A0D1-4E70-A1FE-AD498DCDA15E}" type="sibTrans" cxnId="{D5C9FA3D-5E68-47E1-A76A-5D2AD4218C37}">
      <dgm:prSet/>
      <dgm:spPr/>
      <dgm:t>
        <a:bodyPr/>
        <a:lstStyle/>
        <a:p>
          <a:endParaRPr lang="es-MX"/>
        </a:p>
      </dgm:t>
    </dgm:pt>
    <dgm:pt modelId="{5E1A10EC-A0CC-4265-BF25-D2C41F492FBF}">
      <dgm:prSet phldrT="[Texto]"/>
      <dgm:spPr/>
      <dgm:t>
        <a:bodyPr/>
        <a:lstStyle/>
        <a:p>
          <a:r>
            <a:rPr lang="es-MX" dirty="0" smtClean="0"/>
            <a:t>Ejercicio anaeróbico </a:t>
          </a:r>
          <a:endParaRPr lang="es-MX" dirty="0"/>
        </a:p>
      </dgm:t>
    </dgm:pt>
    <dgm:pt modelId="{5460423A-E4A5-4F13-B0D5-40369F55FB98}" type="parTrans" cxnId="{5D321DD1-D23C-494D-9201-9944856CD98D}">
      <dgm:prSet/>
      <dgm:spPr/>
      <dgm:t>
        <a:bodyPr/>
        <a:lstStyle/>
        <a:p>
          <a:endParaRPr lang="es-MX"/>
        </a:p>
      </dgm:t>
    </dgm:pt>
    <dgm:pt modelId="{EE2B583D-1199-4CC5-9DC6-0934AF61F449}" type="sibTrans" cxnId="{5D321DD1-D23C-494D-9201-9944856CD98D}">
      <dgm:prSet/>
      <dgm:spPr/>
      <dgm:t>
        <a:bodyPr/>
        <a:lstStyle/>
        <a:p>
          <a:endParaRPr lang="es-MX"/>
        </a:p>
      </dgm:t>
    </dgm:pt>
    <dgm:pt modelId="{F3C02BC5-ECA1-4513-BE14-D167786325F1}">
      <dgm:prSet phldrT="[Texto]"/>
      <dgm:spPr/>
      <dgm:t>
        <a:bodyPr/>
        <a:lstStyle/>
        <a:p>
          <a:r>
            <a:rPr lang="es-MX" dirty="0" smtClean="0"/>
            <a:t>Ejercicios con peso</a:t>
          </a:r>
          <a:endParaRPr lang="es-MX" dirty="0"/>
        </a:p>
      </dgm:t>
    </dgm:pt>
    <dgm:pt modelId="{CF5A699E-E8E2-4876-B1AC-4360E7D20EA3}" type="parTrans" cxnId="{D9CEE488-4E20-4F42-967F-94EE1A8E58B7}">
      <dgm:prSet/>
      <dgm:spPr/>
      <dgm:t>
        <a:bodyPr/>
        <a:lstStyle/>
        <a:p>
          <a:endParaRPr lang="es-MX"/>
        </a:p>
      </dgm:t>
    </dgm:pt>
    <dgm:pt modelId="{F207610E-3498-4BC0-8B7A-947DFFB75D4F}" type="sibTrans" cxnId="{D9CEE488-4E20-4F42-967F-94EE1A8E58B7}">
      <dgm:prSet/>
      <dgm:spPr/>
      <dgm:t>
        <a:bodyPr/>
        <a:lstStyle/>
        <a:p>
          <a:endParaRPr lang="es-MX"/>
        </a:p>
      </dgm:t>
    </dgm:pt>
    <dgm:pt modelId="{3566D0CD-B101-4422-AD04-2BDE660AF860}">
      <dgm:prSet phldrT="[Texto]"/>
      <dgm:spPr/>
      <dgm:t>
        <a:bodyPr/>
        <a:lstStyle/>
        <a:p>
          <a:r>
            <a:rPr lang="es-MX" dirty="0" smtClean="0"/>
            <a:t>Ejercicios con liga</a:t>
          </a:r>
          <a:endParaRPr lang="es-MX" dirty="0"/>
        </a:p>
      </dgm:t>
    </dgm:pt>
    <dgm:pt modelId="{05B724C4-E621-473B-BA6F-0E32CB041B04}" type="parTrans" cxnId="{43C2CB82-FDE3-43C0-A2F3-0BE9B9A5DEA7}">
      <dgm:prSet/>
      <dgm:spPr/>
      <dgm:t>
        <a:bodyPr/>
        <a:lstStyle/>
        <a:p>
          <a:endParaRPr lang="es-MX"/>
        </a:p>
      </dgm:t>
    </dgm:pt>
    <dgm:pt modelId="{E870C96A-F9E6-4DDA-9DD5-FA07254422DC}" type="sibTrans" cxnId="{43C2CB82-FDE3-43C0-A2F3-0BE9B9A5DEA7}">
      <dgm:prSet/>
      <dgm:spPr/>
      <dgm:t>
        <a:bodyPr/>
        <a:lstStyle/>
        <a:p>
          <a:endParaRPr lang="es-MX"/>
        </a:p>
      </dgm:t>
    </dgm:pt>
    <dgm:pt modelId="{E89B2CC2-A7BE-4420-961F-F57F787C75BF}">
      <dgm:prSet phldrT="[Texto]"/>
      <dgm:spPr/>
      <dgm:t>
        <a:bodyPr/>
        <a:lstStyle/>
        <a:p>
          <a:r>
            <a:rPr lang="es-MX" dirty="0" smtClean="0"/>
            <a:t>6 días a la semana</a:t>
          </a:r>
          <a:endParaRPr lang="es-MX" dirty="0"/>
        </a:p>
      </dgm:t>
    </dgm:pt>
    <dgm:pt modelId="{A983A7D0-9F54-4B39-A18D-FBC39F8CC2B3}" type="parTrans" cxnId="{E55C4FA5-D8A8-4E18-B9A9-7AE735B9D3CD}">
      <dgm:prSet/>
      <dgm:spPr/>
      <dgm:t>
        <a:bodyPr/>
        <a:lstStyle/>
        <a:p>
          <a:endParaRPr lang="es-MX"/>
        </a:p>
      </dgm:t>
    </dgm:pt>
    <dgm:pt modelId="{B3D4F894-0E1E-42DA-82F7-AECE1766E8A3}" type="sibTrans" cxnId="{E55C4FA5-D8A8-4E18-B9A9-7AE735B9D3CD}">
      <dgm:prSet/>
      <dgm:spPr/>
      <dgm:t>
        <a:bodyPr/>
        <a:lstStyle/>
        <a:p>
          <a:endParaRPr lang="es-MX"/>
        </a:p>
      </dgm:t>
    </dgm:pt>
    <dgm:pt modelId="{565CC971-A949-4B12-9C22-CCFF697FF02B}">
      <dgm:prSet phldrT="[Texto]"/>
      <dgm:spPr/>
      <dgm:t>
        <a:bodyPr/>
        <a:lstStyle/>
        <a:p>
          <a:r>
            <a:rPr lang="es-MX" dirty="0" smtClean="0"/>
            <a:t>4 días a la semana</a:t>
          </a:r>
          <a:endParaRPr lang="es-MX" dirty="0"/>
        </a:p>
      </dgm:t>
    </dgm:pt>
    <dgm:pt modelId="{B7ADA972-7F53-4968-AF89-6AEF4A7E9A71}" type="parTrans" cxnId="{1CA5DFEC-4D52-40DD-B7E9-1DD123F4B295}">
      <dgm:prSet/>
      <dgm:spPr/>
      <dgm:t>
        <a:bodyPr/>
        <a:lstStyle/>
        <a:p>
          <a:endParaRPr lang="es-MX"/>
        </a:p>
      </dgm:t>
    </dgm:pt>
    <dgm:pt modelId="{56B03729-FDAF-4EA0-BF34-6FA7A0434545}" type="sibTrans" cxnId="{1CA5DFEC-4D52-40DD-B7E9-1DD123F4B295}">
      <dgm:prSet/>
      <dgm:spPr/>
      <dgm:t>
        <a:bodyPr/>
        <a:lstStyle/>
        <a:p>
          <a:endParaRPr lang="es-MX"/>
        </a:p>
      </dgm:t>
    </dgm:pt>
    <dgm:pt modelId="{E3F75E63-59BA-4D45-A0BE-EA75E48DFC2C}" type="pres">
      <dgm:prSet presAssocID="{7148E2EE-1574-444F-A39A-C48A8025AA26}" presName="Name0" presStyleCnt="0">
        <dgm:presLayoutVars>
          <dgm:dir/>
          <dgm:animLvl val="lvl"/>
          <dgm:resizeHandles/>
        </dgm:presLayoutVars>
      </dgm:prSet>
      <dgm:spPr/>
    </dgm:pt>
    <dgm:pt modelId="{032EEEE8-526C-46F7-9EFC-C72D83F9B704}" type="pres">
      <dgm:prSet presAssocID="{78AD9421-75DB-4E52-9246-C9A25157746F}" presName="linNode" presStyleCnt="0"/>
      <dgm:spPr/>
    </dgm:pt>
    <dgm:pt modelId="{5D585BFA-6B94-481B-99BC-2D7B99A26E13}" type="pres">
      <dgm:prSet presAssocID="{78AD9421-75DB-4E52-9246-C9A25157746F}" presName="parentShp" presStyleLbl="node1" presStyleIdx="0" presStyleCnt="2">
        <dgm:presLayoutVars>
          <dgm:bulletEnabled val="1"/>
        </dgm:presLayoutVars>
      </dgm:prSet>
      <dgm:spPr/>
    </dgm:pt>
    <dgm:pt modelId="{6699EC00-3724-469C-90D2-63BA1818CBA8}" type="pres">
      <dgm:prSet presAssocID="{78AD9421-75DB-4E52-9246-C9A25157746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583BDE-8E28-4B54-9B6E-312FDF65C061}" type="pres">
      <dgm:prSet presAssocID="{75F59F31-32C1-4706-834F-7B529B4AA855}" presName="spacing" presStyleCnt="0"/>
      <dgm:spPr/>
    </dgm:pt>
    <dgm:pt modelId="{86C7C2FB-F22F-4B16-8084-C59035355104}" type="pres">
      <dgm:prSet presAssocID="{5E1A10EC-A0CC-4265-BF25-D2C41F492FBF}" presName="linNode" presStyleCnt="0"/>
      <dgm:spPr/>
    </dgm:pt>
    <dgm:pt modelId="{4E1B13C0-2E2A-4823-9334-6A77F1D60D8A}" type="pres">
      <dgm:prSet presAssocID="{5E1A10EC-A0CC-4265-BF25-D2C41F492FBF}" presName="parentShp" presStyleLbl="node1" presStyleIdx="1" presStyleCnt="2">
        <dgm:presLayoutVars>
          <dgm:bulletEnabled val="1"/>
        </dgm:presLayoutVars>
      </dgm:prSet>
      <dgm:spPr/>
    </dgm:pt>
    <dgm:pt modelId="{4E15EDD0-C9E7-4961-9971-5D5976031F42}" type="pres">
      <dgm:prSet presAssocID="{5E1A10EC-A0CC-4265-BF25-D2C41F492FBF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9CEE488-4E20-4F42-967F-94EE1A8E58B7}" srcId="{5E1A10EC-A0CC-4265-BF25-D2C41F492FBF}" destId="{F3C02BC5-ECA1-4513-BE14-D167786325F1}" srcOrd="0" destOrd="0" parTransId="{CF5A699E-E8E2-4876-B1AC-4360E7D20EA3}" sibTransId="{F207610E-3498-4BC0-8B7A-947DFFB75D4F}"/>
    <dgm:cxn modelId="{0FD703E5-D31B-4D83-9CC5-EA6CB513F76D}" type="presOf" srcId="{43C5AB76-4503-4E8E-98AB-4CB35F10DF31}" destId="{6699EC00-3724-469C-90D2-63BA1818CBA8}" srcOrd="0" destOrd="0" presId="urn:microsoft.com/office/officeart/2005/8/layout/vList6"/>
    <dgm:cxn modelId="{E55C4FA5-D8A8-4E18-B9A9-7AE735B9D3CD}" srcId="{78AD9421-75DB-4E52-9246-C9A25157746F}" destId="{E89B2CC2-A7BE-4420-961F-F57F787C75BF}" srcOrd="1" destOrd="0" parTransId="{A983A7D0-9F54-4B39-A18D-FBC39F8CC2B3}" sibTransId="{B3D4F894-0E1E-42DA-82F7-AECE1766E8A3}"/>
    <dgm:cxn modelId="{2F5AFB34-6641-4F66-B7F1-32113DACE0E1}" type="presOf" srcId="{7148E2EE-1574-444F-A39A-C48A8025AA26}" destId="{E3F75E63-59BA-4D45-A0BE-EA75E48DFC2C}" srcOrd="0" destOrd="0" presId="urn:microsoft.com/office/officeart/2005/8/layout/vList6"/>
    <dgm:cxn modelId="{A9FDE89C-15FE-4697-B2BB-7AE3D0CAD5F4}" type="presOf" srcId="{565CC971-A949-4B12-9C22-CCFF697FF02B}" destId="{4E15EDD0-C9E7-4961-9971-5D5976031F42}" srcOrd="0" destOrd="2" presId="urn:microsoft.com/office/officeart/2005/8/layout/vList6"/>
    <dgm:cxn modelId="{5D321DD1-D23C-494D-9201-9944856CD98D}" srcId="{7148E2EE-1574-444F-A39A-C48A8025AA26}" destId="{5E1A10EC-A0CC-4265-BF25-D2C41F492FBF}" srcOrd="1" destOrd="0" parTransId="{5460423A-E4A5-4F13-B0D5-40369F55FB98}" sibTransId="{EE2B583D-1199-4CC5-9DC6-0934AF61F449}"/>
    <dgm:cxn modelId="{25C19DD4-5609-46CC-83A5-EC6078330CC7}" type="presOf" srcId="{3566D0CD-B101-4422-AD04-2BDE660AF860}" destId="{4E15EDD0-C9E7-4961-9971-5D5976031F42}" srcOrd="0" destOrd="1" presId="urn:microsoft.com/office/officeart/2005/8/layout/vList6"/>
    <dgm:cxn modelId="{43C2CB82-FDE3-43C0-A2F3-0BE9B9A5DEA7}" srcId="{5E1A10EC-A0CC-4265-BF25-D2C41F492FBF}" destId="{3566D0CD-B101-4422-AD04-2BDE660AF860}" srcOrd="1" destOrd="0" parTransId="{05B724C4-E621-473B-BA6F-0E32CB041B04}" sibTransId="{E870C96A-F9E6-4DDA-9DD5-FA07254422DC}"/>
    <dgm:cxn modelId="{D05BD06E-47B1-4507-ABBA-33AF04BDA0CD}" type="presOf" srcId="{78AD9421-75DB-4E52-9246-C9A25157746F}" destId="{5D585BFA-6B94-481B-99BC-2D7B99A26E13}" srcOrd="0" destOrd="0" presId="urn:microsoft.com/office/officeart/2005/8/layout/vList6"/>
    <dgm:cxn modelId="{3DD370B6-493A-445D-93A4-E526E7F953FD}" srcId="{7148E2EE-1574-444F-A39A-C48A8025AA26}" destId="{78AD9421-75DB-4E52-9246-C9A25157746F}" srcOrd="0" destOrd="0" parTransId="{1354BFDF-D366-4335-8913-5455A3CD5398}" sibTransId="{75F59F31-32C1-4706-834F-7B529B4AA855}"/>
    <dgm:cxn modelId="{D2189F5E-CDD3-4D37-B994-EE03F6BEEDDE}" type="presOf" srcId="{E89B2CC2-A7BE-4420-961F-F57F787C75BF}" destId="{6699EC00-3724-469C-90D2-63BA1818CBA8}" srcOrd="0" destOrd="1" presId="urn:microsoft.com/office/officeart/2005/8/layout/vList6"/>
    <dgm:cxn modelId="{1CA5DFEC-4D52-40DD-B7E9-1DD123F4B295}" srcId="{5E1A10EC-A0CC-4265-BF25-D2C41F492FBF}" destId="{565CC971-A949-4B12-9C22-CCFF697FF02B}" srcOrd="2" destOrd="0" parTransId="{B7ADA972-7F53-4968-AF89-6AEF4A7E9A71}" sibTransId="{56B03729-FDAF-4EA0-BF34-6FA7A0434545}"/>
    <dgm:cxn modelId="{BACF92C2-F3E5-424C-8CD2-DB4FD462AD93}" type="presOf" srcId="{F3C02BC5-ECA1-4513-BE14-D167786325F1}" destId="{4E15EDD0-C9E7-4961-9971-5D5976031F42}" srcOrd="0" destOrd="0" presId="urn:microsoft.com/office/officeart/2005/8/layout/vList6"/>
    <dgm:cxn modelId="{15C37D82-B4C5-497D-BA60-48AADC771F51}" type="presOf" srcId="{5E1A10EC-A0CC-4265-BF25-D2C41F492FBF}" destId="{4E1B13C0-2E2A-4823-9334-6A77F1D60D8A}" srcOrd="0" destOrd="0" presId="urn:microsoft.com/office/officeart/2005/8/layout/vList6"/>
    <dgm:cxn modelId="{D5C9FA3D-5E68-47E1-A76A-5D2AD4218C37}" srcId="{78AD9421-75DB-4E52-9246-C9A25157746F}" destId="{43C5AB76-4503-4E8E-98AB-4CB35F10DF31}" srcOrd="0" destOrd="0" parTransId="{D9BC10D9-A484-4BAB-87BC-B4A903E404CC}" sibTransId="{F5DB2F65-A0D1-4E70-A1FE-AD498DCDA15E}"/>
    <dgm:cxn modelId="{753B83F3-C33B-4B07-A689-B04AE403E060}" type="presParOf" srcId="{E3F75E63-59BA-4D45-A0BE-EA75E48DFC2C}" destId="{032EEEE8-526C-46F7-9EFC-C72D83F9B704}" srcOrd="0" destOrd="0" presId="urn:microsoft.com/office/officeart/2005/8/layout/vList6"/>
    <dgm:cxn modelId="{97DE475F-B581-4F4A-9882-79C54D2E3D05}" type="presParOf" srcId="{032EEEE8-526C-46F7-9EFC-C72D83F9B704}" destId="{5D585BFA-6B94-481B-99BC-2D7B99A26E13}" srcOrd="0" destOrd="0" presId="urn:microsoft.com/office/officeart/2005/8/layout/vList6"/>
    <dgm:cxn modelId="{1B6E19B8-231C-45AA-A835-2DF7D424E324}" type="presParOf" srcId="{032EEEE8-526C-46F7-9EFC-C72D83F9B704}" destId="{6699EC00-3724-469C-90D2-63BA1818CBA8}" srcOrd="1" destOrd="0" presId="urn:microsoft.com/office/officeart/2005/8/layout/vList6"/>
    <dgm:cxn modelId="{13E12521-79A1-470A-B859-3057D3877975}" type="presParOf" srcId="{E3F75E63-59BA-4D45-A0BE-EA75E48DFC2C}" destId="{C7583BDE-8E28-4B54-9B6E-312FDF65C061}" srcOrd="1" destOrd="0" presId="urn:microsoft.com/office/officeart/2005/8/layout/vList6"/>
    <dgm:cxn modelId="{9EBE4465-4F39-4018-8E4B-60E590E706BA}" type="presParOf" srcId="{E3F75E63-59BA-4D45-A0BE-EA75E48DFC2C}" destId="{86C7C2FB-F22F-4B16-8084-C59035355104}" srcOrd="2" destOrd="0" presId="urn:microsoft.com/office/officeart/2005/8/layout/vList6"/>
    <dgm:cxn modelId="{FE1699B6-DCF4-49A1-8454-0955206E0D45}" type="presParOf" srcId="{86C7C2FB-F22F-4B16-8084-C59035355104}" destId="{4E1B13C0-2E2A-4823-9334-6A77F1D60D8A}" srcOrd="0" destOrd="0" presId="urn:microsoft.com/office/officeart/2005/8/layout/vList6"/>
    <dgm:cxn modelId="{96C12B68-260D-43DB-8F39-ECC54FA3E182}" type="presParOf" srcId="{86C7C2FB-F22F-4B16-8084-C59035355104}" destId="{4E15EDD0-C9E7-4961-9971-5D5976031F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99D4D-E645-4725-9157-10917AB304A4}">
      <dsp:nvSpPr>
        <dsp:cNvPr id="0" name=""/>
        <dsp:cNvSpPr/>
      </dsp:nvSpPr>
      <dsp:spPr>
        <a:xfrm rot="5400000">
          <a:off x="336353" y="2158271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3D84D-5074-46F9-8ACB-7D6E9E63C977}">
      <dsp:nvSpPr>
        <dsp:cNvPr id="0" name=""/>
        <dsp:cNvSpPr/>
      </dsp:nvSpPr>
      <dsp:spPr>
        <a:xfrm>
          <a:off x="168260" y="2658921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Me siento bien?</a:t>
          </a:r>
          <a:endParaRPr lang="es-MX" sz="2000" kern="1200" dirty="0"/>
        </a:p>
      </dsp:txBody>
      <dsp:txXfrm>
        <a:off x="168260" y="2658921"/>
        <a:ext cx="1512760" cy="1326023"/>
      </dsp:txXfrm>
    </dsp:sp>
    <dsp:sp modelId="{BE6A7C79-FDAE-4C05-9FD9-7174A4F6E248}">
      <dsp:nvSpPr>
        <dsp:cNvPr id="0" name=""/>
        <dsp:cNvSpPr/>
      </dsp:nvSpPr>
      <dsp:spPr>
        <a:xfrm>
          <a:off x="1395594" y="2034910"/>
          <a:ext cx="285426" cy="28542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2660D-18CD-4FED-A967-89ADF78BA819}">
      <dsp:nvSpPr>
        <dsp:cNvPr id="0" name=""/>
        <dsp:cNvSpPr/>
      </dsp:nvSpPr>
      <dsp:spPr>
        <a:xfrm rot="5400000">
          <a:off x="2188268" y="1700013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13E4A-FE19-4402-92DC-0D15C291E2B7}">
      <dsp:nvSpPr>
        <dsp:cNvPr id="0" name=""/>
        <dsp:cNvSpPr/>
      </dsp:nvSpPr>
      <dsp:spPr>
        <a:xfrm>
          <a:off x="2020175" y="2200663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Algún problema con mi corazón?</a:t>
          </a:r>
          <a:endParaRPr lang="es-MX" sz="2000" kern="1200" dirty="0"/>
        </a:p>
      </dsp:txBody>
      <dsp:txXfrm>
        <a:off x="2020175" y="2200663"/>
        <a:ext cx="1512760" cy="1326023"/>
      </dsp:txXfrm>
    </dsp:sp>
    <dsp:sp modelId="{48A59F41-A58C-4A9D-899D-66AF25E962C0}">
      <dsp:nvSpPr>
        <dsp:cNvPr id="0" name=""/>
        <dsp:cNvSpPr/>
      </dsp:nvSpPr>
      <dsp:spPr>
        <a:xfrm>
          <a:off x="3247509" y="1576652"/>
          <a:ext cx="285426" cy="28542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62F0D-4D83-48B8-834A-FC754C64606B}">
      <dsp:nvSpPr>
        <dsp:cNvPr id="0" name=""/>
        <dsp:cNvSpPr/>
      </dsp:nvSpPr>
      <dsp:spPr>
        <a:xfrm rot="5400000">
          <a:off x="4040183" y="1241755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F7B07-71E9-40E1-8EF1-D9746A8FAA63}">
      <dsp:nvSpPr>
        <dsp:cNvPr id="0" name=""/>
        <dsp:cNvSpPr/>
      </dsp:nvSpPr>
      <dsp:spPr>
        <a:xfrm>
          <a:off x="3872090" y="1742405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Alguna molestia NO cardíaca?</a:t>
          </a:r>
          <a:endParaRPr lang="es-MX" sz="2000" kern="1200" dirty="0"/>
        </a:p>
      </dsp:txBody>
      <dsp:txXfrm>
        <a:off x="3872090" y="1742405"/>
        <a:ext cx="1512760" cy="1326023"/>
      </dsp:txXfrm>
    </dsp:sp>
    <dsp:sp modelId="{7FCB946A-29D4-4630-A0D2-EF924AD57B4A}">
      <dsp:nvSpPr>
        <dsp:cNvPr id="0" name=""/>
        <dsp:cNvSpPr/>
      </dsp:nvSpPr>
      <dsp:spPr>
        <a:xfrm>
          <a:off x="5099424" y="1118394"/>
          <a:ext cx="285426" cy="28542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19423-5999-46ED-ADD1-08477A6AC509}">
      <dsp:nvSpPr>
        <dsp:cNvPr id="0" name=""/>
        <dsp:cNvSpPr/>
      </dsp:nvSpPr>
      <dsp:spPr>
        <a:xfrm rot="5400000">
          <a:off x="5892097" y="783497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FA8EF-25AC-47B5-B7FC-6683F45D53D4}">
      <dsp:nvSpPr>
        <dsp:cNvPr id="0" name=""/>
        <dsp:cNvSpPr/>
      </dsp:nvSpPr>
      <dsp:spPr>
        <a:xfrm>
          <a:off x="5724004" y="1284147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5724004" y="1284147"/>
        <a:ext cx="1512760" cy="1326023"/>
      </dsp:txXfrm>
    </dsp:sp>
    <dsp:sp modelId="{A2892E20-0755-4FC6-9740-F72B56382F6B}">
      <dsp:nvSpPr>
        <dsp:cNvPr id="0" name=""/>
        <dsp:cNvSpPr/>
      </dsp:nvSpPr>
      <dsp:spPr>
        <a:xfrm>
          <a:off x="6951339" y="660136"/>
          <a:ext cx="285426" cy="285426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2F557-F08A-4E07-8134-5BA6E410D63E}">
      <dsp:nvSpPr>
        <dsp:cNvPr id="0" name=""/>
        <dsp:cNvSpPr/>
      </dsp:nvSpPr>
      <dsp:spPr>
        <a:xfrm rot="5400000">
          <a:off x="7744012" y="325238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C0BA-D704-48A1-B093-B49B9C73B28F}">
      <dsp:nvSpPr>
        <dsp:cNvPr id="0" name=""/>
        <dsp:cNvSpPr/>
      </dsp:nvSpPr>
      <dsp:spPr>
        <a:xfrm>
          <a:off x="7575919" y="825888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Cuanto tiempo de ayuno tengo?</a:t>
          </a:r>
          <a:endParaRPr lang="es-MX" sz="2000" kern="1200" dirty="0"/>
        </a:p>
      </dsp:txBody>
      <dsp:txXfrm>
        <a:off x="7575919" y="825888"/>
        <a:ext cx="1512760" cy="1326023"/>
      </dsp:txXfrm>
    </dsp:sp>
    <dsp:sp modelId="{BCED9BE9-3D3C-4ADC-8B9E-C5F336C81BF9}">
      <dsp:nvSpPr>
        <dsp:cNvPr id="0" name=""/>
        <dsp:cNvSpPr/>
      </dsp:nvSpPr>
      <dsp:spPr>
        <a:xfrm>
          <a:off x="8803254" y="201877"/>
          <a:ext cx="285426" cy="285426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DF446-5F9C-4039-BF1C-477133C6F4CB}">
      <dsp:nvSpPr>
        <dsp:cNvPr id="0" name=""/>
        <dsp:cNvSpPr/>
      </dsp:nvSpPr>
      <dsp:spPr>
        <a:xfrm rot="5400000">
          <a:off x="9595927" y="-133019"/>
          <a:ext cx="1006997" cy="167562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BA376-2B49-4A58-BBD6-92B644DEFB40}">
      <dsp:nvSpPr>
        <dsp:cNvPr id="0" name=""/>
        <dsp:cNvSpPr/>
      </dsp:nvSpPr>
      <dsp:spPr>
        <a:xfrm>
          <a:off x="9427834" y="367630"/>
          <a:ext cx="1512760" cy="132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9427834" y="367630"/>
        <a:ext cx="1512760" cy="1326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4CAA2-6E5D-4FA0-A43A-C3D286D0E59B}">
      <dsp:nvSpPr>
        <dsp:cNvPr id="0" name=""/>
        <dsp:cNvSpPr/>
      </dsp:nvSpPr>
      <dsp:spPr>
        <a:xfrm>
          <a:off x="4595118" y="1516889"/>
          <a:ext cx="1152458" cy="11524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Recomendación</a:t>
          </a:r>
          <a:endParaRPr lang="es-MX" sz="900" kern="1200" dirty="0"/>
        </a:p>
      </dsp:txBody>
      <dsp:txXfrm>
        <a:off x="4763892" y="1685663"/>
        <a:ext cx="814910" cy="814910"/>
      </dsp:txXfrm>
    </dsp:sp>
    <dsp:sp modelId="{FA385736-09D3-42B3-A1F7-4251F8D99052}">
      <dsp:nvSpPr>
        <dsp:cNvPr id="0" name=""/>
        <dsp:cNvSpPr/>
      </dsp:nvSpPr>
      <dsp:spPr>
        <a:xfrm rot="16200000">
          <a:off x="4997175" y="1332689"/>
          <a:ext cx="348344" cy="20056"/>
        </a:xfrm>
        <a:custGeom>
          <a:avLst/>
          <a:gdLst/>
          <a:ahLst/>
          <a:cxnLst/>
          <a:rect l="0" t="0" r="0" b="0"/>
          <a:pathLst>
            <a:path>
              <a:moveTo>
                <a:pt x="0" y="10028"/>
              </a:moveTo>
              <a:lnTo>
                <a:pt x="348344" y="100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162639" y="1334009"/>
        <a:ext cx="17417" cy="17417"/>
      </dsp:txXfrm>
    </dsp:sp>
    <dsp:sp modelId="{81DC4D86-F481-4F9B-ACA6-8A6887ADD523}">
      <dsp:nvSpPr>
        <dsp:cNvPr id="0" name=""/>
        <dsp:cNvSpPr/>
      </dsp:nvSpPr>
      <dsp:spPr>
        <a:xfrm>
          <a:off x="4595118" y="16086"/>
          <a:ext cx="1152458" cy="11524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Continúo</a:t>
          </a:r>
          <a:endParaRPr lang="es-MX" sz="1300" kern="1200" dirty="0"/>
        </a:p>
      </dsp:txBody>
      <dsp:txXfrm>
        <a:off x="4763892" y="184860"/>
        <a:ext cx="814910" cy="814910"/>
      </dsp:txXfrm>
    </dsp:sp>
    <dsp:sp modelId="{EB57179D-978D-4FBD-87FD-C7B2D1047C8F}">
      <dsp:nvSpPr>
        <dsp:cNvPr id="0" name=""/>
        <dsp:cNvSpPr/>
      </dsp:nvSpPr>
      <dsp:spPr>
        <a:xfrm>
          <a:off x="5747577" y="2083090"/>
          <a:ext cx="348344" cy="20056"/>
        </a:xfrm>
        <a:custGeom>
          <a:avLst/>
          <a:gdLst/>
          <a:ahLst/>
          <a:cxnLst/>
          <a:rect l="0" t="0" r="0" b="0"/>
          <a:pathLst>
            <a:path>
              <a:moveTo>
                <a:pt x="0" y="10028"/>
              </a:moveTo>
              <a:lnTo>
                <a:pt x="348344" y="100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913040" y="2084410"/>
        <a:ext cx="17417" cy="17417"/>
      </dsp:txXfrm>
    </dsp:sp>
    <dsp:sp modelId="{0B9B9EFD-C437-4F75-9DAC-5030BEF2FF3F}">
      <dsp:nvSpPr>
        <dsp:cNvPr id="0" name=""/>
        <dsp:cNvSpPr/>
      </dsp:nvSpPr>
      <dsp:spPr>
        <a:xfrm>
          <a:off x="6095921" y="1516889"/>
          <a:ext cx="1152458" cy="11524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Cotidiano</a:t>
          </a:r>
          <a:endParaRPr lang="es-MX" sz="1300" kern="1200" dirty="0"/>
        </a:p>
      </dsp:txBody>
      <dsp:txXfrm>
        <a:off x="6264695" y="1685663"/>
        <a:ext cx="814910" cy="814910"/>
      </dsp:txXfrm>
    </dsp:sp>
    <dsp:sp modelId="{00029B12-6E38-4CF9-822B-FA8BF1F4F1BA}">
      <dsp:nvSpPr>
        <dsp:cNvPr id="0" name=""/>
        <dsp:cNvSpPr/>
      </dsp:nvSpPr>
      <dsp:spPr>
        <a:xfrm rot="5400000">
          <a:off x="4997175" y="2833491"/>
          <a:ext cx="348344" cy="20056"/>
        </a:xfrm>
        <a:custGeom>
          <a:avLst/>
          <a:gdLst/>
          <a:ahLst/>
          <a:cxnLst/>
          <a:rect l="0" t="0" r="0" b="0"/>
          <a:pathLst>
            <a:path>
              <a:moveTo>
                <a:pt x="0" y="10028"/>
              </a:moveTo>
              <a:lnTo>
                <a:pt x="348344" y="100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162639" y="2834811"/>
        <a:ext cx="17417" cy="17417"/>
      </dsp:txXfrm>
    </dsp:sp>
    <dsp:sp modelId="{762ECA5A-F879-4595-8BE9-1F2FC7D9BC00}">
      <dsp:nvSpPr>
        <dsp:cNvPr id="0" name=""/>
        <dsp:cNvSpPr/>
      </dsp:nvSpPr>
      <dsp:spPr>
        <a:xfrm>
          <a:off x="4595118" y="3017692"/>
          <a:ext cx="1152458" cy="11524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Prolongado</a:t>
          </a:r>
          <a:endParaRPr lang="es-MX" sz="1300" kern="1200" dirty="0"/>
        </a:p>
      </dsp:txBody>
      <dsp:txXfrm>
        <a:off x="4763892" y="3186466"/>
        <a:ext cx="814910" cy="814910"/>
      </dsp:txXfrm>
    </dsp:sp>
    <dsp:sp modelId="{30F602FD-4AB9-43DE-BD8B-CAAD5869B4CE}">
      <dsp:nvSpPr>
        <dsp:cNvPr id="0" name=""/>
        <dsp:cNvSpPr/>
      </dsp:nvSpPr>
      <dsp:spPr>
        <a:xfrm rot="10800000">
          <a:off x="4246774" y="2083090"/>
          <a:ext cx="348344" cy="20056"/>
        </a:xfrm>
        <a:custGeom>
          <a:avLst/>
          <a:gdLst/>
          <a:ahLst/>
          <a:cxnLst/>
          <a:rect l="0" t="0" r="0" b="0"/>
          <a:pathLst>
            <a:path>
              <a:moveTo>
                <a:pt x="0" y="10028"/>
              </a:moveTo>
              <a:lnTo>
                <a:pt x="348344" y="100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4412238" y="2084410"/>
        <a:ext cx="17417" cy="17417"/>
      </dsp:txXfrm>
    </dsp:sp>
    <dsp:sp modelId="{EBC147AA-7F31-4322-BB4C-E48614D2F397}">
      <dsp:nvSpPr>
        <dsp:cNvPr id="0" name=""/>
        <dsp:cNvSpPr/>
      </dsp:nvSpPr>
      <dsp:spPr>
        <a:xfrm>
          <a:off x="3094315" y="1516889"/>
          <a:ext cx="1152458" cy="11524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Seguro</a:t>
          </a:r>
          <a:endParaRPr lang="es-MX" sz="1300" kern="1200" dirty="0"/>
        </a:p>
      </dsp:txBody>
      <dsp:txXfrm>
        <a:off x="3263089" y="1685663"/>
        <a:ext cx="814910" cy="814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DF77F-C57D-4993-95C2-5B7B0E8D62F1}">
      <dsp:nvSpPr>
        <dsp:cNvPr id="0" name=""/>
        <dsp:cNvSpPr/>
      </dsp:nvSpPr>
      <dsp:spPr>
        <a:xfrm>
          <a:off x="324859" y="2370"/>
          <a:ext cx="3216536" cy="19299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Dolor en el pecho</a:t>
          </a:r>
          <a:endParaRPr lang="es-MX" sz="3900" kern="1200" dirty="0"/>
        </a:p>
      </dsp:txBody>
      <dsp:txXfrm>
        <a:off x="324859" y="2370"/>
        <a:ext cx="3216536" cy="1929922"/>
      </dsp:txXfrm>
    </dsp:sp>
    <dsp:sp modelId="{5A82F214-DEA8-40E8-AF17-BC60D6B34B14}">
      <dsp:nvSpPr>
        <dsp:cNvPr id="0" name=""/>
        <dsp:cNvSpPr/>
      </dsp:nvSpPr>
      <dsp:spPr>
        <a:xfrm>
          <a:off x="3863050" y="2370"/>
          <a:ext cx="3216536" cy="1929922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Palpitaciones y mareo</a:t>
          </a:r>
          <a:endParaRPr lang="es-MX" sz="3900" kern="1200" dirty="0"/>
        </a:p>
      </dsp:txBody>
      <dsp:txXfrm>
        <a:off x="3863050" y="2370"/>
        <a:ext cx="3216536" cy="1929922"/>
      </dsp:txXfrm>
    </dsp:sp>
    <dsp:sp modelId="{49C30488-9800-47FD-8190-51E836932433}">
      <dsp:nvSpPr>
        <dsp:cNvPr id="0" name=""/>
        <dsp:cNvSpPr/>
      </dsp:nvSpPr>
      <dsp:spPr>
        <a:xfrm>
          <a:off x="7401240" y="2370"/>
          <a:ext cx="3216536" cy="1929922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Dolor muscular que no mejora</a:t>
          </a:r>
          <a:endParaRPr lang="es-MX" sz="3900" kern="1200" dirty="0"/>
        </a:p>
      </dsp:txBody>
      <dsp:txXfrm>
        <a:off x="7401240" y="2370"/>
        <a:ext cx="3216536" cy="1929922"/>
      </dsp:txXfrm>
    </dsp:sp>
    <dsp:sp modelId="{C7F80A75-C7B5-4B82-BC56-DA68D55B40B8}">
      <dsp:nvSpPr>
        <dsp:cNvPr id="0" name=""/>
        <dsp:cNvSpPr/>
      </dsp:nvSpPr>
      <dsp:spPr>
        <a:xfrm>
          <a:off x="2093954" y="2253945"/>
          <a:ext cx="3216536" cy="1929922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Sudoración mayor a lo habitual</a:t>
          </a:r>
          <a:endParaRPr lang="es-MX" sz="3900" kern="1200" dirty="0"/>
        </a:p>
      </dsp:txBody>
      <dsp:txXfrm>
        <a:off x="2093954" y="2253945"/>
        <a:ext cx="3216536" cy="1929922"/>
      </dsp:txXfrm>
    </dsp:sp>
    <dsp:sp modelId="{BBC5FB28-1BF4-4FB4-85A9-95438D844FE6}">
      <dsp:nvSpPr>
        <dsp:cNvPr id="0" name=""/>
        <dsp:cNvSpPr/>
      </dsp:nvSpPr>
      <dsp:spPr>
        <a:xfrm>
          <a:off x="5632145" y="2253945"/>
          <a:ext cx="3216536" cy="192992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Saturación por debajo de 90%</a:t>
          </a:r>
          <a:endParaRPr lang="es-MX" sz="3900" kern="1200" dirty="0"/>
        </a:p>
      </dsp:txBody>
      <dsp:txXfrm>
        <a:off x="5632145" y="2253945"/>
        <a:ext cx="3216536" cy="19299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9EC00-3724-469C-90D2-63BA1818CBA8}">
      <dsp:nvSpPr>
        <dsp:cNvPr id="0" name=""/>
        <dsp:cNvSpPr/>
      </dsp:nvSpPr>
      <dsp:spPr>
        <a:xfrm>
          <a:off x="4377054" y="511"/>
          <a:ext cx="6565582" cy="19929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100" kern="1200" dirty="0" smtClean="0"/>
            <a:t>Caminata, baile, bicicleta, </a:t>
          </a:r>
          <a:r>
            <a:rPr lang="es-MX" sz="3100" kern="1200" dirty="0" err="1" smtClean="0"/>
            <a:t>tai</a:t>
          </a:r>
          <a:r>
            <a:rPr lang="es-MX" sz="3100" kern="1200" dirty="0" smtClean="0"/>
            <a:t> </a:t>
          </a:r>
          <a:r>
            <a:rPr lang="es-MX" sz="3100" kern="1200" dirty="0" err="1" smtClean="0"/>
            <a:t>chi</a:t>
          </a:r>
          <a:r>
            <a:rPr lang="es-MX" sz="3100" kern="1200" dirty="0" smtClean="0"/>
            <a:t> </a:t>
          </a:r>
          <a:endParaRPr lang="es-MX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100" kern="1200" dirty="0" smtClean="0"/>
            <a:t>6 días a la semana</a:t>
          </a:r>
          <a:endParaRPr lang="es-MX" sz="3100" kern="1200" dirty="0"/>
        </a:p>
      </dsp:txBody>
      <dsp:txXfrm>
        <a:off x="4377054" y="249631"/>
        <a:ext cx="5818222" cy="1494719"/>
      </dsp:txXfrm>
    </dsp:sp>
    <dsp:sp modelId="{5D585BFA-6B94-481B-99BC-2D7B99A26E13}">
      <dsp:nvSpPr>
        <dsp:cNvPr id="0" name=""/>
        <dsp:cNvSpPr/>
      </dsp:nvSpPr>
      <dsp:spPr>
        <a:xfrm>
          <a:off x="0" y="511"/>
          <a:ext cx="4377054" cy="19929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600" kern="1200" dirty="0" smtClean="0"/>
            <a:t>Ejercicio aeróbico</a:t>
          </a:r>
          <a:endParaRPr lang="es-MX" sz="5600" kern="1200" dirty="0"/>
        </a:p>
      </dsp:txBody>
      <dsp:txXfrm>
        <a:off x="97288" y="97799"/>
        <a:ext cx="4182478" cy="1798383"/>
      </dsp:txXfrm>
    </dsp:sp>
    <dsp:sp modelId="{4E15EDD0-C9E7-4961-9971-5D5976031F42}">
      <dsp:nvSpPr>
        <dsp:cNvPr id="0" name=""/>
        <dsp:cNvSpPr/>
      </dsp:nvSpPr>
      <dsp:spPr>
        <a:xfrm>
          <a:off x="4377054" y="2192766"/>
          <a:ext cx="6565582" cy="19929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100" kern="1200" dirty="0" smtClean="0"/>
            <a:t>Ejercicios con peso</a:t>
          </a:r>
          <a:endParaRPr lang="es-MX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100" kern="1200" dirty="0" smtClean="0"/>
            <a:t>Ejercicios con liga</a:t>
          </a:r>
          <a:endParaRPr lang="es-MX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100" kern="1200" dirty="0" smtClean="0"/>
            <a:t>4 días a la semana</a:t>
          </a:r>
          <a:endParaRPr lang="es-MX" sz="3100" kern="1200" dirty="0"/>
        </a:p>
      </dsp:txBody>
      <dsp:txXfrm>
        <a:off x="4377054" y="2441886"/>
        <a:ext cx="5818222" cy="1494719"/>
      </dsp:txXfrm>
    </dsp:sp>
    <dsp:sp modelId="{4E1B13C0-2E2A-4823-9334-6A77F1D60D8A}">
      <dsp:nvSpPr>
        <dsp:cNvPr id="0" name=""/>
        <dsp:cNvSpPr/>
      </dsp:nvSpPr>
      <dsp:spPr>
        <a:xfrm>
          <a:off x="0" y="2192766"/>
          <a:ext cx="4377054" cy="199295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600" kern="1200" dirty="0" smtClean="0"/>
            <a:t>Ejercicio anaeróbico </a:t>
          </a:r>
          <a:endParaRPr lang="es-MX" sz="5600" kern="1200" dirty="0"/>
        </a:p>
      </dsp:txBody>
      <dsp:txXfrm>
        <a:off x="97288" y="2290054"/>
        <a:ext cx="4182478" cy="1798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10/03/2022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=""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=""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=""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=""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=""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=""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=""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=""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10/03/2022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10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6AF3-B468-F348-8C08-1847884F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245C4F"/>
                </a:solidFill>
              </a:rPr>
              <a:t>Una vida activa, reduce problemas del corazón</a:t>
            </a:r>
            <a:endParaRPr lang="es-MX" dirty="0">
              <a:solidFill>
                <a:srgbClr val="245C4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63E2349-C76A-5F4C-ADC8-EAA5C025C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Mtra. Diana C. Villegas </a:t>
            </a:r>
            <a:r>
              <a:rPr lang="es-MX" dirty="0" err="1" smtClean="0"/>
              <a:t>Bannack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550ADD4-A5EF-1449-8BEA-31CD7358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63" y="4192393"/>
            <a:ext cx="1885567" cy="218527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="" xmlns:a16="http://schemas.microsoft.com/office/drawing/2014/main" id="{CA747A0D-73FC-4E00-9452-B126B93FD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9238" y="4158429"/>
            <a:ext cx="3783554" cy="621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F631982-7CAF-45F1-9EDA-9EFFA4472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" y="5500896"/>
            <a:ext cx="3750556" cy="8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="" xmlns:a16="http://schemas.microsoft.com/office/drawing/2014/main" id="{4BB73A87-C887-FB46-B2A3-7E9DFD5A7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DE42411-A390-D647-84BF-45B0C8BD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63" y="4192393"/>
            <a:ext cx="1885567" cy="218527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085DA68D-3FA2-4C62-8B7B-0A9800A9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9238" y="4158429"/>
            <a:ext cx="3783554" cy="6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b="1" dirty="0" smtClean="0"/>
              <a:t>Reglas de seguridad</a:t>
            </a:r>
            <a:endParaRPr lang="es-MX" b="1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561900"/>
              </p:ext>
            </p:extLst>
          </p:nvPr>
        </p:nvGraphicFramePr>
        <p:xfrm>
          <a:off x="411163" y="1990725"/>
          <a:ext cx="10942637" cy="41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="" xmlns:a16="http://schemas.microsoft.com/office/drawing/2014/main" id="{2828B2B1-10B3-43BE-B4AC-3D3319BDE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29AB409-5942-437E-B20E-47FA235EB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158" y="784707"/>
            <a:ext cx="2810800" cy="659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168980" y="3346533"/>
            <a:ext cx="162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Tome mis medicamentos?</a:t>
            </a:r>
            <a:endParaRPr lang="es-MX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929611" y="2459865"/>
            <a:ext cx="1313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Cuento con el equipo necesario?</a:t>
            </a:r>
          </a:p>
          <a:p>
            <a:r>
              <a:rPr lang="es-MX" sz="2000" dirty="0" smtClean="0"/>
              <a:t>El lugar es adecuado?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9857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1850" y="784707"/>
            <a:ext cx="10521950" cy="953941"/>
          </a:xfrm>
        </p:spPr>
        <p:txBody>
          <a:bodyPr/>
          <a:lstStyle/>
          <a:p>
            <a:r>
              <a:rPr lang="es-MX" dirty="0" smtClean="0"/>
              <a:t>Ejercicio Anaeróbico</a:t>
            </a:r>
            <a:endParaRPr lang="es-MX" dirty="0"/>
          </a:p>
        </p:txBody>
      </p:sp>
      <p:pic>
        <p:nvPicPr>
          <p:cNvPr id="4" name="Gráfico 13">
            <a:extLst>
              <a:ext uri="{FF2B5EF4-FFF2-40B4-BE49-F238E27FC236}">
                <a16:creationId xmlns="" xmlns:a16="http://schemas.microsoft.com/office/drawing/2014/main" id="{70F8B6E5-AE8A-4949-BAB1-A536AD906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5" name="Imagen 12">
            <a:extLst>
              <a:ext uri="{FF2B5EF4-FFF2-40B4-BE49-F238E27FC236}">
                <a16:creationId xmlns="" xmlns:a16="http://schemas.microsoft.com/office/drawing/2014/main" id="{FF1F3394-A44D-5346-8803-2A8855A06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6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" y="350135"/>
            <a:ext cx="2810800" cy="6595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87" y="3303820"/>
            <a:ext cx="2974562" cy="167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67103" y="2494346"/>
            <a:ext cx="233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CALENTAMIENTO</a:t>
            </a:r>
            <a:endParaRPr lang="es-MX" b="1" dirty="0"/>
          </a:p>
        </p:txBody>
      </p:sp>
      <p:sp>
        <p:nvSpPr>
          <p:cNvPr id="8" name="7 Flecha arriba"/>
          <p:cNvSpPr/>
          <p:nvPr/>
        </p:nvSpPr>
        <p:spPr>
          <a:xfrm>
            <a:off x="4494727" y="3400023"/>
            <a:ext cx="540912" cy="13007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4" y="2893371"/>
            <a:ext cx="2084702" cy="20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087932" y="2494346"/>
            <a:ext cx="186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ENFRIAMIENTO</a:t>
            </a:r>
            <a:endParaRPr lang="es-MX" b="1" dirty="0"/>
          </a:p>
        </p:txBody>
      </p:sp>
      <p:sp>
        <p:nvSpPr>
          <p:cNvPr id="10" name="9 Flecha abajo"/>
          <p:cNvSpPr/>
          <p:nvPr/>
        </p:nvSpPr>
        <p:spPr>
          <a:xfrm>
            <a:off x="7418231" y="3142445"/>
            <a:ext cx="546323" cy="12750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20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3149480-BD8C-C14F-A2AA-CD10F95F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="" xmlns:a16="http://schemas.microsoft.com/office/drawing/2014/main" id="{A80527E6-9C79-43E6-8E2B-4C3F0B8DD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05076" y="716280"/>
            <a:ext cx="1833925" cy="3010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10AC74D-6249-4BA0-97D4-BC35E92D8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125" y="681038"/>
            <a:ext cx="2810800" cy="659585"/>
          </a:xfrm>
          <a:prstGeom prst="rect">
            <a:avLst/>
          </a:prstGeom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831850" y="533859"/>
            <a:ext cx="10521950" cy="953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dirty="0" smtClean="0"/>
          </a:p>
          <a:p>
            <a:pPr algn="ctr"/>
            <a:r>
              <a:rPr lang="es-MX" b="1" dirty="0" smtClean="0">
                <a:latin typeface="Montserrat SemiBold" pitchFamily="2" charset="0"/>
              </a:rPr>
              <a:t>Nivel de esfuerzo</a:t>
            </a:r>
            <a:endParaRPr lang="es-MX" b="1" dirty="0">
              <a:latin typeface="Montserrat SemiBold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20951" r="35958" b="4753"/>
          <a:stretch/>
        </p:blipFill>
        <p:spPr bwMode="auto">
          <a:xfrm>
            <a:off x="876125" y="1977074"/>
            <a:ext cx="3263055" cy="463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1" t="24956" r="26376" b="12435"/>
          <a:stretch/>
        </p:blipFill>
        <p:spPr bwMode="auto">
          <a:xfrm>
            <a:off x="5753628" y="2164079"/>
            <a:ext cx="5316297" cy="40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80304" y="4018208"/>
            <a:ext cx="927279" cy="4121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54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Qué recomendaciones debo seguir?</a:t>
            </a:r>
            <a:endParaRPr lang="es-MX" dirty="0"/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183395"/>
              </p:ext>
            </p:extLst>
          </p:nvPr>
        </p:nvGraphicFramePr>
        <p:xfrm>
          <a:off x="411164" y="1990725"/>
          <a:ext cx="10342696" cy="41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áfico 11">
            <a:extLst>
              <a:ext uri="{FF2B5EF4-FFF2-40B4-BE49-F238E27FC236}">
                <a16:creationId xmlns="" xmlns:a16="http://schemas.microsoft.com/office/drawing/2014/main" id="{A80527E6-9C79-43E6-8E2B-4C3F0B8DD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5076" y="716280"/>
            <a:ext cx="1833925" cy="301060"/>
          </a:xfrm>
          <a:prstGeom prst="rect">
            <a:avLst/>
          </a:prstGeom>
        </p:spPr>
      </p:pic>
      <p:pic>
        <p:nvPicPr>
          <p:cNvPr id="8" name="Imagen 10">
            <a:extLst>
              <a:ext uri="{FF2B5EF4-FFF2-40B4-BE49-F238E27FC236}">
                <a16:creationId xmlns="" xmlns:a16="http://schemas.microsoft.com/office/drawing/2014/main" id="{33149480-BD8C-C14F-A2AA-CD10F95F9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9" name="Imagen 12">
            <a:extLst>
              <a:ext uri="{FF2B5EF4-FFF2-40B4-BE49-F238E27FC236}">
                <a16:creationId xmlns="" xmlns:a16="http://schemas.microsoft.com/office/drawing/2014/main" id="{C10AC74D-6249-4BA0-97D4-BC35E92D8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164" y="471029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Cuando debo detener el ejercicio?</a:t>
            </a: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230865"/>
              </p:ext>
            </p:extLst>
          </p:nvPr>
        </p:nvGraphicFramePr>
        <p:xfrm>
          <a:off x="411163" y="1990725"/>
          <a:ext cx="10942637" cy="41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11">
            <a:extLst>
              <a:ext uri="{FF2B5EF4-FFF2-40B4-BE49-F238E27FC236}">
                <a16:creationId xmlns="" xmlns:a16="http://schemas.microsoft.com/office/drawing/2014/main" id="{A80527E6-9C79-43E6-8E2B-4C3F0B8DD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5076" y="716280"/>
            <a:ext cx="1833925" cy="301060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="" xmlns:a16="http://schemas.microsoft.com/office/drawing/2014/main" id="{33149480-BD8C-C14F-A2AA-CD10F95F9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C10AC74D-6249-4BA0-97D4-BC35E92D8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84" y="401333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PROGRAMA GENERAL</a:t>
            </a: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99589"/>
              </p:ext>
            </p:extLst>
          </p:nvPr>
        </p:nvGraphicFramePr>
        <p:xfrm>
          <a:off x="411163" y="1990725"/>
          <a:ext cx="10942637" cy="41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PROGRAMA GENERAL</a:t>
            </a:r>
            <a:endParaRPr lang="es-MX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393676"/>
              </p:ext>
            </p:extLst>
          </p:nvPr>
        </p:nvGraphicFramePr>
        <p:xfrm>
          <a:off x="411163" y="1990725"/>
          <a:ext cx="1094264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830"/>
                <a:gridCol w="1367830"/>
                <a:gridCol w="1367830"/>
                <a:gridCol w="1367830"/>
                <a:gridCol w="1367830"/>
                <a:gridCol w="1367830"/>
                <a:gridCol w="1367830"/>
                <a:gridCol w="13678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LUNES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MARTES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MIÉRCOLES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JUEVES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VIERNES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SÁBADO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DOMINGO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 Aeróbico (caminata)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Anaeróbico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Brazos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Piernas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x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804011" y="4585648"/>
            <a:ext cx="371219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NOTA: Si en esta semana se trabajo 4 días brazo y 3 pierna, para la siguiente semana se trabajará 4 días pierna y 3 brazo</a:t>
            </a:r>
            <a:endParaRPr lang="es-MX" dirty="0"/>
          </a:p>
        </p:txBody>
      </p:sp>
      <p:pic>
        <p:nvPicPr>
          <p:cNvPr id="8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b="1" dirty="0" smtClean="0"/>
              <a:t>INICIANDO EJERCICIO</a:t>
            </a:r>
            <a:endParaRPr lang="es-MX" b="1" dirty="0"/>
          </a:p>
        </p:txBody>
      </p:sp>
      <p:pic>
        <p:nvPicPr>
          <p:cNvPr id="4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98794" y="2256418"/>
            <a:ext cx="354841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YA REALICE MI CAMINATA!!!</a:t>
            </a:r>
            <a:endParaRPr lang="es-MX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603009" y="2850359"/>
            <a:ext cx="454470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CALENTAMIENTO INICIANDO DE PIES A CABEZA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3951026" y="3979374"/>
            <a:ext cx="38486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Ejercicios de brazo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4319516" y="4387502"/>
            <a:ext cx="32072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Ejercicios de pierna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3998794" y="5177724"/>
            <a:ext cx="408068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ENFRIAMIENTO – ESTIRAMIENTO INICIANDO DE CABEZA A PIES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8624248" y="3648838"/>
            <a:ext cx="272955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De 8 – 12 repeticiones por ejercicio</a:t>
            </a:r>
          </a:p>
          <a:p>
            <a:pPr algn="ctr"/>
            <a:r>
              <a:rPr lang="es-MX" b="1" u="sng" dirty="0" smtClean="0"/>
              <a:t>DEPENDIENDO DEL NIVEL DE ESFUERZO SEGÚN EL EJERCICIO</a:t>
            </a:r>
            <a:endParaRPr lang="es-MX" b="1" u="sng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4149" y="2988859"/>
            <a:ext cx="266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PASO 1</a:t>
            </a:r>
            <a:endParaRPr lang="es-MX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4149" y="4202836"/>
            <a:ext cx="215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PASO 2</a:t>
            </a:r>
          </a:p>
          <a:p>
            <a:r>
              <a:rPr lang="es-MX" sz="1200" b="1" dirty="0" smtClean="0"/>
              <a:t>(dependiendo el día)</a:t>
            </a:r>
            <a:endParaRPr lang="es-MX" sz="1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14149" y="5316224"/>
            <a:ext cx="171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PASO 3</a:t>
            </a:r>
            <a:endParaRPr lang="es-MX" b="1" dirty="0"/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1944805" y="3173525"/>
            <a:ext cx="1549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V="1">
            <a:off x="1944805" y="4178446"/>
            <a:ext cx="1617260" cy="170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1992572" y="4349380"/>
            <a:ext cx="1501255" cy="222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2047164" y="5500890"/>
            <a:ext cx="15558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</TotalTime>
  <Words>224</Words>
  <Application>Microsoft Office PowerPoint</Application>
  <PresentationFormat>Personalizado</PresentationFormat>
  <Paragraphs>75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Montserrat Medium</vt:lpstr>
      <vt:lpstr>Calibri Light</vt:lpstr>
      <vt:lpstr>Montserrat SemiBold</vt:lpstr>
      <vt:lpstr>Calibri</vt:lpstr>
      <vt:lpstr>Montserrat</vt:lpstr>
      <vt:lpstr>Tema de Office</vt:lpstr>
      <vt:lpstr>Una vida activa, reduce problemas del corazón</vt:lpstr>
      <vt:lpstr> Reglas de seguridad</vt:lpstr>
      <vt:lpstr>Ejercicio Anaeróbico</vt:lpstr>
      <vt:lpstr>Presentación de PowerPoint</vt:lpstr>
      <vt:lpstr> Qué recomendaciones debo seguir?</vt:lpstr>
      <vt:lpstr> Cuando debo detener el ejercicio?</vt:lpstr>
      <vt:lpstr> PROGRAMA GENERAL</vt:lpstr>
      <vt:lpstr> PROGRAMA GENERAL</vt:lpstr>
      <vt:lpstr> INICIANDO EJERCICIO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DIANA</cp:lastModifiedBy>
  <cp:revision>65</cp:revision>
  <dcterms:created xsi:type="dcterms:W3CDTF">2018-12-04T03:27:02Z</dcterms:created>
  <dcterms:modified xsi:type="dcterms:W3CDTF">2022-03-10T18:58:38Z</dcterms:modified>
</cp:coreProperties>
</file>